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7102475" cy="102346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9EC6F-CC1D-4504-87FE-D9E36E79CF5F}" type="datetimeFigureOut">
              <a:rPr lang="et-EE" smtClean="0"/>
              <a:t>20.04.2020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EC9B6-2909-4A86-B744-6548DD4E0F4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456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EC9B6-2909-4A86-B744-6548DD4E0F49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8894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ühm 3"/>
          <p:cNvGrpSpPr/>
          <p:nvPr userDrawn="1"/>
        </p:nvGrpSpPr>
        <p:grpSpPr>
          <a:xfrm>
            <a:off x="72008" y="178039"/>
            <a:ext cx="8964488" cy="6419313"/>
            <a:chOff x="72008" y="116632"/>
            <a:chExt cx="8964488" cy="6419313"/>
          </a:xfrm>
        </p:grpSpPr>
        <p:grpSp>
          <p:nvGrpSpPr>
            <p:cNvPr id="18" name="Rühm 6"/>
            <p:cNvGrpSpPr/>
            <p:nvPr/>
          </p:nvGrpSpPr>
          <p:grpSpPr>
            <a:xfrm>
              <a:off x="72008" y="116632"/>
              <a:ext cx="8964488" cy="6419313"/>
              <a:chOff x="72008" y="188640"/>
              <a:chExt cx="8964488" cy="6419313"/>
            </a:xfrm>
          </p:grpSpPr>
          <p:grpSp>
            <p:nvGrpSpPr>
              <p:cNvPr id="20" name="Rühm 12"/>
              <p:cNvGrpSpPr/>
              <p:nvPr/>
            </p:nvGrpSpPr>
            <p:grpSpPr>
              <a:xfrm>
                <a:off x="72008" y="188640"/>
                <a:ext cx="8964488" cy="6419313"/>
                <a:chOff x="0" y="188640"/>
                <a:chExt cx="8964488" cy="6419313"/>
              </a:xfrm>
            </p:grpSpPr>
            <p:pic>
              <p:nvPicPr>
                <p:cNvPr id="22" name="Pilt 21" descr="C:\Users\JAP\Desktop\leadinfos.jpg"/>
                <p:cNvPicPr/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0" y="188640"/>
                  <a:ext cx="8964488" cy="64193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043608" y="2924944"/>
                  <a:ext cx="1080120" cy="1473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pic>
            <p:nvPicPr>
              <p:cNvPr id="21" name="Picture 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812360" y="5373216"/>
                <a:ext cx="823987" cy="7875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9" name="TextBox 18"/>
            <p:cNvSpPr txBox="1"/>
            <p:nvPr/>
          </p:nvSpPr>
          <p:spPr>
            <a:xfrm>
              <a:off x="3347864" y="5169386"/>
              <a:ext cx="46085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t-EE" sz="2000" b="1" dirty="0">
                  <a:latin typeface="Trebuchet MS" pitchFamily="34" charset="0"/>
                </a:rPr>
                <a:t>MTÜ Järva Arengu Partnerid tegevuspiirkond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898119"/>
            <a:ext cx="46085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000" b="1" dirty="0">
                <a:latin typeface="Trebuchet MS" pitchFamily="34" charset="0"/>
              </a:rPr>
              <a:t>Taotleja</a:t>
            </a:r>
          </a:p>
          <a:p>
            <a:pPr algn="ctr"/>
            <a:endParaRPr lang="et-EE" sz="2000" b="1" dirty="0">
              <a:latin typeface="Trebuchet MS" pitchFamily="34" charset="0"/>
            </a:endParaRPr>
          </a:p>
          <a:p>
            <a:pPr algn="ctr"/>
            <a:r>
              <a:rPr lang="et-EE" sz="2000" b="1" dirty="0">
                <a:latin typeface="Trebuchet MS" pitchFamily="34" charset="0"/>
              </a:rPr>
              <a:t>Projekti teostuse aeg</a:t>
            </a:r>
          </a:p>
          <a:p>
            <a:pPr algn="ctr"/>
            <a:endParaRPr lang="et-EE" sz="2000" b="1" dirty="0">
              <a:latin typeface="Trebuchet MS" pitchFamily="34" charset="0"/>
            </a:endParaRPr>
          </a:p>
          <a:p>
            <a:pPr algn="ctr"/>
            <a:r>
              <a:rPr lang="et-EE" sz="4000" b="1" dirty="0">
                <a:latin typeface="Trebuchet MS" pitchFamily="34" charset="0"/>
              </a:rPr>
              <a:t>Nimetus</a:t>
            </a:r>
          </a:p>
          <a:p>
            <a:pPr algn="ctr"/>
            <a:endParaRPr lang="et-EE" sz="3600" b="1" dirty="0">
              <a:latin typeface="Trebuchet MS" pitchFamily="34" charset="0"/>
            </a:endParaRPr>
          </a:p>
          <a:p>
            <a:pPr algn="ctr"/>
            <a:endParaRPr lang="et-EE" sz="3600" b="1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</Words>
  <Application>Microsoft Office PowerPoint</Application>
  <PresentationFormat>Ekraaniseanss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Office'i kujundus</vt:lpstr>
      <vt:lpstr>PowerPointi esitlus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 1</dc:title>
  <dc:creator>JAP</dc:creator>
  <cp:lastModifiedBy>JAP JAP</cp:lastModifiedBy>
  <cp:revision>23</cp:revision>
  <cp:lastPrinted>2017-06-08T10:12:43Z</cp:lastPrinted>
  <dcterms:created xsi:type="dcterms:W3CDTF">2010-10-15T12:06:58Z</dcterms:created>
  <dcterms:modified xsi:type="dcterms:W3CDTF">2020-04-20T19:29:11Z</dcterms:modified>
</cp:coreProperties>
</file>