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6" r:id="rId2"/>
  </p:sldMasterIdLst>
  <p:notesMasterIdLst>
    <p:notesMasterId r:id="rId13"/>
  </p:notesMasterIdLst>
  <p:handoutMasterIdLst>
    <p:handoutMasterId r:id="rId14"/>
  </p:handoutMasterIdLst>
  <p:sldIdLst>
    <p:sldId id="256" r:id="rId3"/>
    <p:sldId id="261" r:id="rId4"/>
    <p:sldId id="286" r:id="rId5"/>
    <p:sldId id="285" r:id="rId6"/>
    <p:sldId id="284" r:id="rId7"/>
    <p:sldId id="265" r:id="rId8"/>
    <p:sldId id="269" r:id="rId9"/>
    <p:sldId id="271" r:id="rId10"/>
    <p:sldId id="260" r:id="rId11"/>
    <p:sldId id="279" r:id="rId12"/>
  </p:sldIdLst>
  <p:sldSz cx="12192000" cy="6858000"/>
  <p:notesSz cx="6858000" cy="9144000"/>
  <p:defaultTextStyle>
    <a:defPPr rtl="0">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07" autoAdjust="0"/>
  </p:normalViewPr>
  <p:slideViewPr>
    <p:cSldViewPr snapToGrid="0">
      <p:cViewPr varScale="1">
        <p:scale>
          <a:sx n="76" d="100"/>
          <a:sy n="76" d="100"/>
        </p:scale>
        <p:origin x="1122" y="60"/>
      </p:cViewPr>
      <p:guideLst/>
    </p:cSldViewPr>
  </p:slideViewPr>
  <p:outlineViewPr>
    <p:cViewPr>
      <p:scale>
        <a:sx n="33" d="100"/>
        <a:sy n="33" d="100"/>
      </p:scale>
      <p:origin x="0" y="-17394"/>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8" d="100"/>
          <a:sy n="58" d="100"/>
        </p:scale>
        <p:origin x="2665" y="55"/>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äise kohatäide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t-EE" dirty="0"/>
          </a:p>
        </p:txBody>
      </p:sp>
      <p:sp>
        <p:nvSpPr>
          <p:cNvPr id="3" name="Kuupäeva kohatäide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985E3C80-9C57-40B7-8595-0EF44949B366}" type="datetime1">
              <a:rPr lang="et-EE" smtClean="0"/>
              <a:t>19.06.2025</a:t>
            </a:fld>
            <a:endParaRPr lang="et-EE" dirty="0"/>
          </a:p>
        </p:txBody>
      </p:sp>
      <p:sp>
        <p:nvSpPr>
          <p:cNvPr id="4" name="Jaluse kohatäide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t-EE" dirty="0"/>
          </a:p>
        </p:txBody>
      </p:sp>
      <p:sp>
        <p:nvSpPr>
          <p:cNvPr id="5" name="Slaidinumbri kohatäide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2C0B10-7CAE-41E4-AB02-7E8B1FF2B898}" type="slidenum">
              <a:rPr lang="et-EE" smtClean="0"/>
              <a:t>‹#›</a:t>
            </a:fld>
            <a:endParaRPr lang="et-EE"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äise kohatäid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t-EE" dirty="0"/>
          </a:p>
        </p:txBody>
      </p:sp>
      <p:sp>
        <p:nvSpPr>
          <p:cNvPr id="3" name="Kuupäeva kohatäid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F365DAA2-2D8C-4B64-97DC-7EEE28A954CE}" type="datetime1">
              <a:rPr lang="et-EE" smtClean="0"/>
              <a:t>19.06.2025</a:t>
            </a:fld>
            <a:endParaRPr lang="et-EE" dirty="0"/>
          </a:p>
        </p:txBody>
      </p:sp>
      <p:sp>
        <p:nvSpPr>
          <p:cNvPr id="4" name="Slaidipildi kohatä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t-EE" dirty="0"/>
          </a:p>
        </p:txBody>
      </p:sp>
      <p:sp>
        <p:nvSpPr>
          <p:cNvPr id="5" name="Märkmete kohatäid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t-EE" dirty="0"/>
              <a:t>Juhtslaidi tekstilaadide redigeerimine</a:t>
            </a:r>
          </a:p>
          <a:p>
            <a:pPr lvl="1" rtl="0"/>
            <a:r>
              <a:rPr lang="et-EE" dirty="0"/>
              <a:t>Teine tase</a:t>
            </a:r>
          </a:p>
          <a:p>
            <a:pPr lvl="2" rtl="0"/>
            <a:r>
              <a:rPr lang="et-EE" dirty="0"/>
              <a:t>Kolmas tase</a:t>
            </a:r>
          </a:p>
          <a:p>
            <a:pPr lvl="3" rtl="0"/>
            <a:r>
              <a:rPr lang="et-EE" dirty="0"/>
              <a:t>Neljas tase</a:t>
            </a:r>
          </a:p>
          <a:p>
            <a:pPr lvl="4" rtl="0"/>
            <a:r>
              <a:rPr lang="et-EE" dirty="0"/>
              <a:t>Viies tase</a:t>
            </a:r>
          </a:p>
        </p:txBody>
      </p:sp>
      <p:sp>
        <p:nvSpPr>
          <p:cNvPr id="6" name="Jaluse kohatäid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t-EE" dirty="0"/>
          </a:p>
        </p:txBody>
      </p:sp>
      <p:sp>
        <p:nvSpPr>
          <p:cNvPr id="7" name="Slaidinumbri kohatä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8649DAF-093F-4482-AA38-346E9A2DEE94}" type="slidenum">
              <a:rPr lang="et-EE" smtClean="0"/>
              <a:t>‹#›</a:t>
            </a:fld>
            <a:endParaRPr lang="et-EE" dirty="0"/>
          </a:p>
        </p:txBody>
      </p:sp>
    </p:spTree>
    <p:extLst>
      <p:ext uri="{BB962C8B-B14F-4D97-AF65-F5344CB8AC3E}">
        <p14:creationId xmlns:p14="http://schemas.microsoft.com/office/powerpoint/2010/main" val="335681364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
        <p:nvSpPr>
          <p:cNvPr id="4" name="Slaidinumbri kohatäide 3"/>
          <p:cNvSpPr>
            <a:spLocks noGrp="1"/>
          </p:cNvSpPr>
          <p:nvPr>
            <p:ph type="sldNum" sz="quarter" idx="10"/>
          </p:nvPr>
        </p:nvSpPr>
        <p:spPr/>
        <p:txBody>
          <a:bodyPr/>
          <a:lstStyle/>
          <a:p>
            <a:pPr rtl="0"/>
            <a:fld id="{B8649DAF-093F-4482-AA38-346E9A2DEE94}" type="slidenum">
              <a:rPr lang="et-EE" smtClean="0"/>
              <a:t>6</a:t>
            </a:fld>
            <a:endParaRPr lang="et-EE" dirty="0"/>
          </a:p>
        </p:txBody>
      </p:sp>
    </p:spTree>
    <p:extLst>
      <p:ext uri="{BB962C8B-B14F-4D97-AF65-F5344CB8AC3E}">
        <p14:creationId xmlns:p14="http://schemas.microsoft.com/office/powerpoint/2010/main" val="2342403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
        <p:nvSpPr>
          <p:cNvPr id="4" name="Slaidinumbri kohatäide 3"/>
          <p:cNvSpPr>
            <a:spLocks noGrp="1"/>
          </p:cNvSpPr>
          <p:nvPr>
            <p:ph type="sldNum" sz="quarter" idx="10"/>
          </p:nvPr>
        </p:nvSpPr>
        <p:spPr/>
        <p:txBody>
          <a:bodyPr/>
          <a:lstStyle/>
          <a:p>
            <a:pPr rtl="0"/>
            <a:fld id="{B8649DAF-093F-4482-AA38-346E9A2DEE94}" type="slidenum">
              <a:rPr lang="et-EE" smtClean="0"/>
              <a:t>7</a:t>
            </a:fld>
            <a:endParaRPr lang="et-EE" dirty="0"/>
          </a:p>
        </p:txBody>
      </p:sp>
    </p:spTree>
    <p:extLst>
      <p:ext uri="{BB962C8B-B14F-4D97-AF65-F5344CB8AC3E}">
        <p14:creationId xmlns:p14="http://schemas.microsoft.com/office/powerpoint/2010/main" val="1484051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
        <p:nvSpPr>
          <p:cNvPr id="4" name="Slaidinumbri kohatäide 3"/>
          <p:cNvSpPr>
            <a:spLocks noGrp="1"/>
          </p:cNvSpPr>
          <p:nvPr>
            <p:ph type="sldNum" sz="quarter" idx="10"/>
          </p:nvPr>
        </p:nvSpPr>
        <p:spPr/>
        <p:txBody>
          <a:bodyPr/>
          <a:lstStyle/>
          <a:p>
            <a:pPr rtl="0"/>
            <a:fld id="{B8649DAF-093F-4482-AA38-346E9A2DEE94}" type="slidenum">
              <a:rPr lang="et-EE" smtClean="0"/>
              <a:t>8</a:t>
            </a:fld>
            <a:endParaRPr lang="et-EE" dirty="0"/>
          </a:p>
        </p:txBody>
      </p:sp>
    </p:spTree>
    <p:extLst>
      <p:ext uri="{BB962C8B-B14F-4D97-AF65-F5344CB8AC3E}">
        <p14:creationId xmlns:p14="http://schemas.microsoft.com/office/powerpoint/2010/main" val="4033532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pildi kohatäide 1"/>
          <p:cNvSpPr>
            <a:spLocks noGrp="1" noRot="1" noChangeAspect="1"/>
          </p:cNvSpPr>
          <p:nvPr>
            <p:ph type="sldImg"/>
          </p:nvPr>
        </p:nvSpPr>
        <p:spPr/>
      </p:sp>
      <p:sp>
        <p:nvSpPr>
          <p:cNvPr id="3" name="Märkmete kohatäide 2"/>
          <p:cNvSpPr>
            <a:spLocks noGrp="1"/>
          </p:cNvSpPr>
          <p:nvPr>
            <p:ph type="body" idx="1"/>
          </p:nvPr>
        </p:nvSpPr>
        <p:spPr/>
        <p:txBody>
          <a:bodyPr rtlCol="0"/>
          <a:lstStyle/>
          <a:p>
            <a:pPr rtl="0"/>
            <a:endParaRPr lang="et-EE" dirty="0"/>
          </a:p>
        </p:txBody>
      </p:sp>
      <p:sp>
        <p:nvSpPr>
          <p:cNvPr id="4" name="Slaidinumbri kohatäide 3"/>
          <p:cNvSpPr>
            <a:spLocks noGrp="1"/>
          </p:cNvSpPr>
          <p:nvPr>
            <p:ph type="sldNum" sz="quarter" idx="10"/>
          </p:nvPr>
        </p:nvSpPr>
        <p:spPr/>
        <p:txBody>
          <a:bodyPr rtlCol="0"/>
          <a:lstStyle/>
          <a:p>
            <a:pPr rtl="0"/>
            <a:fld id="{B8649DAF-093F-4482-AA38-346E9A2DEE94}" type="slidenum">
              <a:rPr lang="et-EE" smtClean="0"/>
              <a:t>9</a:t>
            </a:fld>
            <a:endParaRPr lang="et-EE" dirty="0"/>
          </a:p>
        </p:txBody>
      </p:sp>
    </p:spTree>
    <p:extLst>
      <p:ext uri="{BB962C8B-B14F-4D97-AF65-F5344CB8AC3E}">
        <p14:creationId xmlns:p14="http://schemas.microsoft.com/office/powerpoint/2010/main" val="1947808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
        <p:nvSpPr>
          <p:cNvPr id="4" name="Slaidinumbri kohatäide 3"/>
          <p:cNvSpPr>
            <a:spLocks noGrp="1"/>
          </p:cNvSpPr>
          <p:nvPr>
            <p:ph type="sldNum" sz="quarter" idx="10"/>
          </p:nvPr>
        </p:nvSpPr>
        <p:spPr/>
        <p:txBody>
          <a:bodyPr/>
          <a:lstStyle/>
          <a:p>
            <a:pPr rtl="0"/>
            <a:fld id="{B8649DAF-093F-4482-AA38-346E9A2DEE94}" type="slidenum">
              <a:rPr lang="et-EE" smtClean="0"/>
              <a:t>10</a:t>
            </a:fld>
            <a:endParaRPr lang="et-EE" dirty="0"/>
          </a:p>
        </p:txBody>
      </p:sp>
    </p:spTree>
    <p:extLst>
      <p:ext uri="{BB962C8B-B14F-4D97-AF65-F5344CB8AC3E}">
        <p14:creationId xmlns:p14="http://schemas.microsoft.com/office/powerpoint/2010/main" val="3007638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itelslaid">
    <p:bg>
      <p:bgPr>
        <a:solidFill>
          <a:schemeClr val="bg1"/>
        </a:solidFill>
        <a:effectLst/>
      </p:bgPr>
    </p:bg>
    <p:spTree>
      <p:nvGrpSpPr>
        <p:cNvPr id="1" name=""/>
        <p:cNvGrpSpPr/>
        <p:nvPr/>
      </p:nvGrpSpPr>
      <p:grpSpPr>
        <a:xfrm>
          <a:off x="0" y="0"/>
          <a:ext cx="0" cy="0"/>
          <a:chOff x="0" y="0"/>
          <a:chExt cx="0" cy="0"/>
        </a:xfrm>
      </p:grpSpPr>
      <p:sp>
        <p:nvSpPr>
          <p:cNvPr id="32" name="Pildi kohatäide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rtlCol="0"/>
          <a:lstStyle>
            <a:lvl1pPr marL="0" indent="0">
              <a:buNone/>
              <a:defRPr sz="1100" i="1">
                <a:latin typeface="Times New Roman" panose="02020603050405020304" pitchFamily="18" charset="0"/>
                <a:cs typeface="Times New Roman" panose="02020603050405020304" pitchFamily="18" charset="0"/>
              </a:defRPr>
            </a:lvl1pPr>
          </a:lstStyle>
          <a:p>
            <a:pPr rtl="0"/>
            <a:r>
              <a:rPr lang="et-EE" dirty="0"/>
              <a:t>Lisage või lohistage pilt siia</a:t>
            </a:r>
          </a:p>
        </p:txBody>
      </p:sp>
      <p:sp>
        <p:nvSpPr>
          <p:cNvPr id="2" name="Pealkiri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0" y="1768422"/>
            <a:ext cx="6840000" cy="2387600"/>
          </a:xfrm>
          <a:solidFill>
            <a:schemeClr val="tx1">
              <a:alpha val="80000"/>
            </a:schemeClr>
          </a:solidFill>
        </p:spPr>
        <p:txBody>
          <a:bodyPr lIns="432000" rIns="432000" bIns="144000" rtlCol="0" anchor="b"/>
          <a:lstStyle>
            <a:lvl1pPr algn="l">
              <a:defRPr sz="4200" spc="-150">
                <a:solidFill>
                  <a:schemeClr val="bg1"/>
                </a:solidFill>
              </a:defRPr>
            </a:lvl1pPr>
          </a:lstStyle>
          <a:p>
            <a:pPr rtl="0"/>
            <a:r>
              <a:rPr lang="et-EE" dirty="0"/>
              <a:t>Klõpsake juhteksemplari redigeerimiseks </a:t>
            </a:r>
            <a:br>
              <a:rPr lang="et-EE" dirty="0"/>
            </a:br>
            <a:r>
              <a:rPr lang="et-EE" dirty="0"/>
              <a:t>pealkirja laad</a:t>
            </a:r>
          </a:p>
        </p:txBody>
      </p:sp>
      <p:sp>
        <p:nvSpPr>
          <p:cNvPr id="3" name="Alapealkiri 2">
            <a:extLst>
              <a:ext uri="{FF2B5EF4-FFF2-40B4-BE49-F238E27FC236}">
                <a16:creationId xmlns:a16="http://schemas.microsoft.com/office/drawing/2014/main" id="{C9980B88-3F4A-4688-9ED0-17EF37E62D93}"/>
              </a:ext>
            </a:extLst>
          </p:cNvPr>
          <p:cNvSpPr>
            <a:spLocks noGrp="1"/>
          </p:cNvSpPr>
          <p:nvPr>
            <p:ph type="subTitle" idx="1"/>
          </p:nvPr>
        </p:nvSpPr>
        <p:spPr>
          <a:xfrm>
            <a:off x="0" y="4153578"/>
            <a:ext cx="6840000" cy="936000"/>
          </a:xfrm>
          <a:solidFill>
            <a:schemeClr val="tx1">
              <a:alpha val="90000"/>
            </a:schemeClr>
          </a:solidFill>
        </p:spPr>
        <p:txBody>
          <a:bodyPr lIns="432000" tIns="144000" rtlCol="0"/>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t-EE"/>
              <a:t>Klõpsake juhteksemplari alapealkirja laadi redigeerimiseks</a:t>
            </a:r>
            <a:endParaRPr lang="et-EE" dirty="0"/>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3 x pilt parempoolsed täpid">
    <p:spTree>
      <p:nvGrpSpPr>
        <p:cNvPr id="1" name=""/>
        <p:cNvGrpSpPr/>
        <p:nvPr/>
      </p:nvGrpSpPr>
      <p:grpSpPr>
        <a:xfrm>
          <a:off x="0" y="0"/>
          <a:ext cx="0" cy="0"/>
          <a:chOff x="0" y="0"/>
          <a:chExt cx="0" cy="0"/>
        </a:xfrm>
      </p:grpSpPr>
      <p:sp>
        <p:nvSpPr>
          <p:cNvPr id="35" name="Ovaal 34">
            <a:extLst>
              <a:ext uri="{FF2B5EF4-FFF2-40B4-BE49-F238E27FC236}">
                <a16:creationId xmlns:a16="http://schemas.microsoft.com/office/drawing/2014/main" id="{22F44C7F-FA9B-CB41-B5C2-6A40A969176A}"/>
              </a:ext>
            </a:extLst>
          </p:cNvPr>
          <p:cNvSpPr>
            <a:spLocks noChangeAspect="1"/>
          </p:cNvSpPr>
          <p:nvPr userDrawn="1"/>
        </p:nvSpPr>
        <p:spPr>
          <a:xfrm>
            <a:off x="7065918" y="1366589"/>
            <a:ext cx="1371600" cy="1371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33" name="Ovaal 32">
            <a:extLst>
              <a:ext uri="{FF2B5EF4-FFF2-40B4-BE49-F238E27FC236}">
                <a16:creationId xmlns:a16="http://schemas.microsoft.com/office/drawing/2014/main" id="{0ACFECE1-DAAF-5642-BD0B-7A8FE9D241D9}"/>
              </a:ext>
            </a:extLst>
          </p:cNvPr>
          <p:cNvSpPr>
            <a:spLocks noChangeAspect="1"/>
          </p:cNvSpPr>
          <p:nvPr userDrawn="1"/>
        </p:nvSpPr>
        <p:spPr>
          <a:xfrm>
            <a:off x="7065918" y="2931225"/>
            <a:ext cx="1371600" cy="1371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34" name="Ovaal 33">
            <a:extLst>
              <a:ext uri="{FF2B5EF4-FFF2-40B4-BE49-F238E27FC236}">
                <a16:creationId xmlns:a16="http://schemas.microsoft.com/office/drawing/2014/main" id="{90294551-87F8-DE4F-B54E-8231A9CAF5BF}"/>
              </a:ext>
            </a:extLst>
          </p:cNvPr>
          <p:cNvSpPr>
            <a:spLocks noChangeAspect="1"/>
          </p:cNvSpPr>
          <p:nvPr userDrawn="1"/>
        </p:nvSpPr>
        <p:spPr>
          <a:xfrm>
            <a:off x="7065918" y="4495861"/>
            <a:ext cx="1371600" cy="1371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42" name="Ristkülik 41">
            <a:extLst>
              <a:ext uri="{FF2B5EF4-FFF2-40B4-BE49-F238E27FC236}">
                <a16:creationId xmlns:a16="http://schemas.microsoft.com/office/drawing/2014/main" id="{D24854E3-04DE-4154-AD8A-9F8AC3E4EE33}"/>
              </a:ext>
            </a:extLst>
          </p:cNvPr>
          <p:cNvSpPr/>
          <p:nvPr userDrawn="1"/>
        </p:nvSpPr>
        <p:spPr>
          <a:xfrm>
            <a:off x="105351" y="86714"/>
            <a:ext cx="6208363" cy="6684572"/>
          </a:xfrm>
          <a:prstGeom prst="rect">
            <a:avLst/>
          </a:prstGeom>
          <a:gradFill>
            <a:gsLst>
              <a:gs pos="0">
                <a:schemeClr val="tx1">
                  <a:alpha val="0"/>
                </a:schemeClr>
              </a:gs>
              <a:gs pos="100000">
                <a:schemeClr val="tx1">
                  <a:alpha val="31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20" name="Pildi kohatäide 19">
            <a:extLst>
              <a:ext uri="{FF2B5EF4-FFF2-40B4-BE49-F238E27FC236}">
                <a16:creationId xmlns:a16="http://schemas.microsoft.com/office/drawing/2014/main" id="{BDDC1CFF-7E89-421D-9524-BB3AECAFE005}"/>
              </a:ext>
            </a:extLst>
          </p:cNvPr>
          <p:cNvSpPr>
            <a:spLocks noGrp="1"/>
          </p:cNvSpPr>
          <p:nvPr>
            <p:ph type="pic" sz="quarter" idx="27" hasCustomPrompt="1"/>
          </p:nvPr>
        </p:nvSpPr>
        <p:spPr>
          <a:xfrm>
            <a:off x="105351" y="496139"/>
            <a:ext cx="6208364" cy="6275148"/>
          </a:xfrm>
          <a:custGeom>
            <a:avLst/>
            <a:gdLst>
              <a:gd name="connsiteX0" fmla="*/ 0 w 4441248"/>
              <a:gd name="connsiteY0" fmla="*/ 5980106 h 6321393"/>
              <a:gd name="connsiteX1" fmla="*/ 1034410 w 4441248"/>
              <a:gd name="connsiteY1" fmla="*/ 6048613 h 6321393"/>
              <a:gd name="connsiteX2" fmla="*/ 1778431 w 4441248"/>
              <a:gd name="connsiteY2" fmla="*/ 6321393 h 6321393"/>
              <a:gd name="connsiteX3" fmla="*/ 0 w 4441248"/>
              <a:gd name="connsiteY3" fmla="*/ 6321393 h 6321393"/>
              <a:gd name="connsiteX4" fmla="*/ 2269200 w 4441248"/>
              <a:gd name="connsiteY4" fmla="*/ 5443908 h 6321393"/>
              <a:gd name="connsiteX5" fmla="*/ 2395460 w 4441248"/>
              <a:gd name="connsiteY5" fmla="*/ 5885070 h 6321393"/>
              <a:gd name="connsiteX6" fmla="*/ 1997461 w 4441248"/>
              <a:gd name="connsiteY6" fmla="*/ 6195222 h 6321393"/>
              <a:gd name="connsiteX7" fmla="*/ 1526609 w 4441248"/>
              <a:gd name="connsiteY7" fmla="*/ 5931629 h 6321393"/>
              <a:gd name="connsiteX8" fmla="*/ 4441248 w 4441248"/>
              <a:gd name="connsiteY8" fmla="*/ 4283292 h 6321393"/>
              <a:gd name="connsiteX9" fmla="*/ 4441248 w 4441248"/>
              <a:gd name="connsiteY9" fmla="*/ 6321393 h 6321393"/>
              <a:gd name="connsiteX10" fmla="*/ 2296366 w 4441248"/>
              <a:gd name="connsiteY10" fmla="*/ 6321393 h 6321393"/>
              <a:gd name="connsiteX11" fmla="*/ 2056375 w 4441248"/>
              <a:gd name="connsiteY11" fmla="*/ 6224358 h 6321393"/>
              <a:gd name="connsiteX12" fmla="*/ 0 w 4441248"/>
              <a:gd name="connsiteY12" fmla="*/ 2359561 h 6321393"/>
              <a:gd name="connsiteX13" fmla="*/ 828613 w 4441248"/>
              <a:gd name="connsiteY13" fmla="*/ 2588947 h 6321393"/>
              <a:gd name="connsiteX14" fmla="*/ 0 w 4441248"/>
              <a:gd name="connsiteY14" fmla="*/ 3479506 h 6321393"/>
              <a:gd name="connsiteX15" fmla="*/ 3025930 w 4441248"/>
              <a:gd name="connsiteY15" fmla="*/ 144202 h 6321393"/>
              <a:gd name="connsiteX16" fmla="*/ 4441248 w 4441248"/>
              <a:gd name="connsiteY16" fmla="*/ 1340385 h 6321393"/>
              <a:gd name="connsiteX17" fmla="*/ 4441248 w 4441248"/>
              <a:gd name="connsiteY17" fmla="*/ 4098899 h 6321393"/>
              <a:gd name="connsiteX18" fmla="*/ 1417099 w 4441248"/>
              <a:gd name="connsiteY18" fmla="*/ 5846153 h 6321393"/>
              <a:gd name="connsiteX19" fmla="*/ 0 w 4441248"/>
              <a:gd name="connsiteY19" fmla="*/ 5428711 h 6321393"/>
              <a:gd name="connsiteX20" fmla="*/ 0 w 4441248"/>
              <a:gd name="connsiteY20" fmla="*/ 3724470 h 6321393"/>
              <a:gd name="connsiteX21" fmla="*/ 2684090 w 4441248"/>
              <a:gd name="connsiteY21" fmla="*/ 0 h 6321393"/>
              <a:gd name="connsiteX22" fmla="*/ 2784132 w 4441248"/>
              <a:gd name="connsiteY22" fmla="*/ 186781 h 6321393"/>
              <a:gd name="connsiteX23" fmla="*/ 1027256 w 4441248"/>
              <a:gd name="connsiteY23" fmla="*/ 2337985 h 6321393"/>
              <a:gd name="connsiteX24" fmla="*/ 451581 w 4441248"/>
              <a:gd name="connsiteY24" fmla="*/ 2265656 h 6321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41248" h="6321393">
                <a:moveTo>
                  <a:pt x="0" y="5980106"/>
                </a:moveTo>
                <a:lnTo>
                  <a:pt x="1034410" y="6048613"/>
                </a:lnTo>
                <a:lnTo>
                  <a:pt x="1778431" y="6321393"/>
                </a:lnTo>
                <a:lnTo>
                  <a:pt x="0" y="6321393"/>
                </a:lnTo>
                <a:close/>
                <a:moveTo>
                  <a:pt x="2269200" y="5443908"/>
                </a:moveTo>
                <a:lnTo>
                  <a:pt x="2395460" y="5885070"/>
                </a:lnTo>
                <a:lnTo>
                  <a:pt x="1997461" y="6195222"/>
                </a:lnTo>
                <a:lnTo>
                  <a:pt x="1526609" y="5931629"/>
                </a:lnTo>
                <a:close/>
                <a:moveTo>
                  <a:pt x="4441248" y="4283292"/>
                </a:moveTo>
                <a:lnTo>
                  <a:pt x="4441248" y="6321393"/>
                </a:lnTo>
                <a:lnTo>
                  <a:pt x="2296366" y="6321393"/>
                </a:lnTo>
                <a:lnTo>
                  <a:pt x="2056375" y="6224358"/>
                </a:lnTo>
                <a:close/>
                <a:moveTo>
                  <a:pt x="0" y="2359561"/>
                </a:moveTo>
                <a:lnTo>
                  <a:pt x="828613" y="2588947"/>
                </a:lnTo>
                <a:lnTo>
                  <a:pt x="0" y="3479506"/>
                </a:lnTo>
                <a:close/>
                <a:moveTo>
                  <a:pt x="3025930" y="144202"/>
                </a:moveTo>
                <a:lnTo>
                  <a:pt x="4441248" y="1340385"/>
                </a:lnTo>
                <a:lnTo>
                  <a:pt x="4441248" y="4098899"/>
                </a:lnTo>
                <a:lnTo>
                  <a:pt x="1417099" y="5846153"/>
                </a:lnTo>
                <a:lnTo>
                  <a:pt x="0" y="5428711"/>
                </a:lnTo>
                <a:lnTo>
                  <a:pt x="0" y="3724470"/>
                </a:lnTo>
                <a:close/>
                <a:moveTo>
                  <a:pt x="2684090" y="0"/>
                </a:moveTo>
                <a:lnTo>
                  <a:pt x="2784132" y="186781"/>
                </a:lnTo>
                <a:lnTo>
                  <a:pt x="1027256" y="2337985"/>
                </a:lnTo>
                <a:lnTo>
                  <a:pt x="451581" y="2265656"/>
                </a:lnTo>
                <a:close/>
              </a:path>
            </a:pathLst>
          </a:custGeom>
          <a:solidFill>
            <a:schemeClr val="bg1">
              <a:lumMod val="95000"/>
            </a:schemeClr>
          </a:solidFill>
        </p:spPr>
        <p:txBody>
          <a:bodyPr wrap="square"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t-EE" dirty="0"/>
              <a:t>Lisage või lohistage pilt siia</a:t>
            </a:r>
          </a:p>
        </p:txBody>
      </p:sp>
      <p:sp>
        <p:nvSpPr>
          <p:cNvPr id="2" name="Pealkiri 1">
            <a:extLst>
              <a:ext uri="{FF2B5EF4-FFF2-40B4-BE49-F238E27FC236}">
                <a16:creationId xmlns:a16="http://schemas.microsoft.com/office/drawing/2014/main" id="{5CFF4C50-933F-41F9-AD11-BD02410AA7D5}"/>
              </a:ext>
            </a:extLst>
          </p:cNvPr>
          <p:cNvSpPr>
            <a:spLocks noGrp="1"/>
          </p:cNvSpPr>
          <p:nvPr>
            <p:ph type="title"/>
          </p:nvPr>
        </p:nvSpPr>
        <p:spPr>
          <a:xfrm>
            <a:off x="7068457" y="432000"/>
            <a:ext cx="4703542" cy="432000"/>
          </a:xfrm>
        </p:spPr>
        <p:txBody>
          <a:bodyPr rtlCol="0"/>
          <a:lstStyle>
            <a:lvl1pPr>
              <a:defRPr>
                <a:solidFill>
                  <a:schemeClr val="tx1">
                    <a:lumMod val="75000"/>
                    <a:lumOff val="25000"/>
                  </a:schemeClr>
                </a:solidFill>
              </a:defRPr>
            </a:lvl1pPr>
          </a:lstStyle>
          <a:p>
            <a:pPr rtl="0"/>
            <a:r>
              <a:rPr lang="et-EE"/>
              <a:t>Klõpsake juhteksemplari pealkirja laadi redigeerimiseks</a:t>
            </a:r>
            <a:endParaRPr lang="et-EE" dirty="0"/>
          </a:p>
        </p:txBody>
      </p:sp>
      <p:sp>
        <p:nvSpPr>
          <p:cNvPr id="7" name="Jaluse kohatäide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et-EE" dirty="0"/>
              <a:t>Lisage jalus</a:t>
            </a:r>
          </a:p>
        </p:txBody>
      </p:sp>
      <p:sp>
        <p:nvSpPr>
          <p:cNvPr id="5" name="Teksti kohatäide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8768283" y="3582825"/>
            <a:ext cx="3002400" cy="720000"/>
          </a:xfrm>
        </p:spPr>
        <p:txBody>
          <a:bodyPr rtlCol="0"/>
          <a:lstStyle>
            <a:lvl1pPr marL="0" indent="0" algn="l">
              <a:buNone/>
              <a:defRPr sz="1600"/>
            </a:lvl1pPr>
          </a:lstStyle>
          <a:p>
            <a:pPr lvl="0" rtl="0"/>
            <a:r>
              <a:rPr lang="et-EE" dirty="0"/>
              <a:t>Täpi kirjeldus</a:t>
            </a:r>
          </a:p>
        </p:txBody>
      </p:sp>
      <p:sp>
        <p:nvSpPr>
          <p:cNvPr id="13" name="Teksti kohatäide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8768283" y="5147461"/>
            <a:ext cx="3002400" cy="720000"/>
          </a:xfrm>
        </p:spPr>
        <p:txBody>
          <a:bodyPr rtlCol="0"/>
          <a:lstStyle>
            <a:lvl1pPr marL="0" indent="0" algn="l">
              <a:buNone/>
              <a:defRPr sz="1600"/>
            </a:lvl1pPr>
          </a:lstStyle>
          <a:p>
            <a:pPr lvl="0" rtl="0"/>
            <a:r>
              <a:rPr lang="et-EE" dirty="0"/>
              <a:t>Täpi kirjeldus</a:t>
            </a:r>
          </a:p>
        </p:txBody>
      </p:sp>
      <p:sp>
        <p:nvSpPr>
          <p:cNvPr id="6" name="Teksti kohatäide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8768283" y="1369128"/>
            <a:ext cx="3002400" cy="432000"/>
          </a:xfrm>
        </p:spPr>
        <p:txBody>
          <a:bodyPr rtlCol="0"/>
          <a:lstStyle>
            <a:lvl1pPr marL="0" indent="0" algn="l">
              <a:buNone/>
              <a:defRPr b="1">
                <a:latin typeface="+mj-lt"/>
              </a:defRPr>
            </a:lvl1pPr>
          </a:lstStyle>
          <a:p>
            <a:pPr lvl="0" rtl="0"/>
            <a:r>
              <a:rPr lang="et-EE" dirty="0"/>
              <a:t>Täpp 1</a:t>
            </a:r>
          </a:p>
        </p:txBody>
      </p:sp>
      <p:sp>
        <p:nvSpPr>
          <p:cNvPr id="10" name="Teksti kohatäide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8768283" y="2933764"/>
            <a:ext cx="3002400" cy="432000"/>
          </a:xfrm>
        </p:spPr>
        <p:txBody>
          <a:bodyPr rtlCol="0"/>
          <a:lstStyle>
            <a:lvl1pPr marL="0" indent="0" algn="l">
              <a:buNone/>
              <a:defRPr b="1">
                <a:latin typeface="+mj-lt"/>
              </a:defRPr>
            </a:lvl1pPr>
          </a:lstStyle>
          <a:p>
            <a:pPr lvl="0" rtl="0"/>
            <a:r>
              <a:rPr lang="et-EE" dirty="0"/>
              <a:t>Täpp 2</a:t>
            </a:r>
          </a:p>
        </p:txBody>
      </p:sp>
      <p:sp>
        <p:nvSpPr>
          <p:cNvPr id="12" name="Teksti kohatäide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8768283" y="4498400"/>
            <a:ext cx="3002400" cy="432000"/>
          </a:xfrm>
        </p:spPr>
        <p:txBody>
          <a:bodyPr rtlCol="0"/>
          <a:lstStyle>
            <a:lvl1pPr marL="0" indent="0" algn="l">
              <a:buNone/>
              <a:defRPr b="1">
                <a:latin typeface="+mj-lt"/>
              </a:defRPr>
            </a:lvl1pPr>
          </a:lstStyle>
          <a:p>
            <a:pPr lvl="0" rtl="0"/>
            <a:r>
              <a:rPr lang="et-EE" dirty="0"/>
              <a:t>Täpp 3</a:t>
            </a:r>
          </a:p>
        </p:txBody>
      </p:sp>
      <p:sp>
        <p:nvSpPr>
          <p:cNvPr id="21" name="Teksti kohatäide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8768283" y="1975094"/>
            <a:ext cx="3002400" cy="720000"/>
          </a:xfrm>
        </p:spPr>
        <p:txBody>
          <a:bodyPr rtlCol="0"/>
          <a:lstStyle>
            <a:lvl1pPr marL="0" indent="0" algn="l">
              <a:buNone/>
              <a:defRPr sz="1600"/>
            </a:lvl1pPr>
          </a:lstStyle>
          <a:p>
            <a:pPr lvl="0" rtl="0"/>
            <a:r>
              <a:rPr lang="et-EE" dirty="0"/>
              <a:t>Täpi kirjeldus</a:t>
            </a:r>
          </a:p>
        </p:txBody>
      </p:sp>
      <p:sp>
        <p:nvSpPr>
          <p:cNvPr id="51" name="Kaheksanurk 50">
            <a:extLst>
              <a:ext uri="{FF2B5EF4-FFF2-40B4-BE49-F238E27FC236}">
                <a16:creationId xmlns:a16="http://schemas.microsoft.com/office/drawing/2014/main" id="{758B0359-60B9-4D73-825D-ACE303A61C50}"/>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52" name="Ovaal 51">
            <a:extLst>
              <a:ext uri="{FF2B5EF4-FFF2-40B4-BE49-F238E27FC236}">
                <a16:creationId xmlns:a16="http://schemas.microsoft.com/office/drawing/2014/main" id="{09921541-DECE-43BB-BF92-A4B5D5EE5469}"/>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solidFill>
                <a:schemeClr val="accent1"/>
              </a:solidFill>
            </a:endParaRPr>
          </a:p>
        </p:txBody>
      </p:sp>
      <p:sp>
        <p:nvSpPr>
          <p:cNvPr id="53" name="Ovaal 52">
            <a:extLst>
              <a:ext uri="{FF2B5EF4-FFF2-40B4-BE49-F238E27FC236}">
                <a16:creationId xmlns:a16="http://schemas.microsoft.com/office/drawing/2014/main" id="{83095B3B-1284-4E49-BE50-9C84BE7E58B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54" name="Ovaal 53">
            <a:extLst>
              <a:ext uri="{FF2B5EF4-FFF2-40B4-BE49-F238E27FC236}">
                <a16:creationId xmlns:a16="http://schemas.microsoft.com/office/drawing/2014/main" id="{7491DD10-64CD-40CA-A0BB-397696C0C168}"/>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solidFill>
                <a:schemeClr val="accent1"/>
              </a:solidFill>
            </a:endParaRPr>
          </a:p>
        </p:txBody>
      </p:sp>
      <p:sp>
        <p:nvSpPr>
          <p:cNvPr id="55" name="Slaidinumbri kohatäide 54">
            <a:extLst>
              <a:ext uri="{FF2B5EF4-FFF2-40B4-BE49-F238E27FC236}">
                <a16:creationId xmlns:a16="http://schemas.microsoft.com/office/drawing/2014/main" id="{8702E81C-40F0-489E-8339-0139157E6327}"/>
              </a:ext>
            </a:extLst>
          </p:cNvPr>
          <p:cNvSpPr>
            <a:spLocks noGrp="1"/>
          </p:cNvSpPr>
          <p:nvPr>
            <p:ph type="sldNum" sz="quarter" idx="26"/>
          </p:nvPr>
        </p:nvSpPr>
        <p:spPr/>
        <p:txBody>
          <a:bodyPr rtlCol="0"/>
          <a:lstStyle/>
          <a:p>
            <a:pPr rtl="0"/>
            <a:fld id="{19B51A1E-902D-48AF-9020-955120F399B6}" type="slidenum">
              <a:rPr lang="et-EE" smtClean="0"/>
              <a:pPr/>
              <a:t>‹#›</a:t>
            </a:fld>
            <a:endParaRPr lang="et-EE" dirty="0"/>
          </a:p>
        </p:txBody>
      </p:sp>
      <p:grpSp>
        <p:nvGrpSpPr>
          <p:cNvPr id="22" name="Rühm 21">
            <a:extLst>
              <a:ext uri="{FF2B5EF4-FFF2-40B4-BE49-F238E27FC236}">
                <a16:creationId xmlns:a16="http://schemas.microsoft.com/office/drawing/2014/main" id="{9089FAF0-BF60-4AB9-A62E-595008DC4646}"/>
              </a:ext>
            </a:extLst>
          </p:cNvPr>
          <p:cNvGrpSpPr/>
          <p:nvPr userDrawn="1"/>
        </p:nvGrpSpPr>
        <p:grpSpPr>
          <a:xfrm>
            <a:off x="1892000" y="2269752"/>
            <a:ext cx="3081180" cy="3011457"/>
            <a:chOff x="1892000" y="2269752"/>
            <a:chExt cx="3081180" cy="3011457"/>
          </a:xfrm>
        </p:grpSpPr>
        <p:sp>
          <p:nvSpPr>
            <p:cNvPr id="26" name="Vabakuju: kujund 13">
              <a:extLst>
                <a:ext uri="{FF2B5EF4-FFF2-40B4-BE49-F238E27FC236}">
                  <a16:creationId xmlns:a16="http://schemas.microsoft.com/office/drawing/2014/main" id="{ED7DCD52-0637-49D9-AD21-2DF94DD3E348}"/>
                </a:ext>
              </a:extLst>
            </p:cNvPr>
            <p:cNvSpPr/>
            <p:nvPr/>
          </p:nvSpPr>
          <p:spPr>
            <a:xfrm rot="4308689">
              <a:off x="2464728" y="2678543"/>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27" name="Vabakuju: kujund 26">
              <a:extLst>
                <a:ext uri="{FF2B5EF4-FFF2-40B4-BE49-F238E27FC236}">
                  <a16:creationId xmlns:a16="http://schemas.microsoft.com/office/drawing/2014/main" id="{E6863CC2-FBFD-47D7-AB8F-DB2367EABF92}"/>
                </a:ext>
              </a:extLst>
            </p:cNvPr>
            <p:cNvSpPr/>
            <p:nvPr/>
          </p:nvSpPr>
          <p:spPr>
            <a:xfrm rot="13830869">
              <a:off x="2730967" y="5004791"/>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28" name="Vabakuju: kujund 17">
              <a:extLst>
                <a:ext uri="{FF2B5EF4-FFF2-40B4-BE49-F238E27FC236}">
                  <a16:creationId xmlns:a16="http://schemas.microsoft.com/office/drawing/2014/main" id="{09ADFC5E-3BBA-404B-A496-A4035DF5E859}"/>
                </a:ext>
              </a:extLst>
            </p:cNvPr>
            <p:cNvSpPr/>
            <p:nvPr/>
          </p:nvSpPr>
          <p:spPr>
            <a:xfrm rot="12431080">
              <a:off x="2802151" y="4740752"/>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29" name="Vabakuju: kujund 19">
              <a:extLst>
                <a:ext uri="{FF2B5EF4-FFF2-40B4-BE49-F238E27FC236}">
                  <a16:creationId xmlns:a16="http://schemas.microsoft.com/office/drawing/2014/main" id="{56E90DCD-03FB-4E9A-BD40-5269E9ACF1B1}"/>
                </a:ext>
              </a:extLst>
            </p:cNvPr>
            <p:cNvSpPr/>
            <p:nvPr/>
          </p:nvSpPr>
          <p:spPr>
            <a:xfrm rot="4308689">
              <a:off x="2058980" y="2102772"/>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30" name="Vabakuju: kujund 23">
              <a:extLst>
                <a:ext uri="{FF2B5EF4-FFF2-40B4-BE49-F238E27FC236}">
                  <a16:creationId xmlns:a16="http://schemas.microsoft.com/office/drawing/2014/main" id="{529D90B1-BC17-4168-A297-1DF303FB3C48}"/>
                </a:ext>
              </a:extLst>
            </p:cNvPr>
            <p:cNvSpPr/>
            <p:nvPr/>
          </p:nvSpPr>
          <p:spPr>
            <a:xfrm rot="17193105">
              <a:off x="4648324" y="3873318"/>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31" name="Vabakuju: kujund 30">
              <a:extLst>
                <a:ext uri="{FF2B5EF4-FFF2-40B4-BE49-F238E27FC236}">
                  <a16:creationId xmlns:a16="http://schemas.microsoft.com/office/drawing/2014/main" id="{6C5DEA8E-5C03-42CC-987D-490297890048}"/>
                </a:ext>
              </a:extLst>
            </p:cNvPr>
            <p:cNvSpPr/>
            <p:nvPr/>
          </p:nvSpPr>
          <p:spPr>
            <a:xfrm rot="17193105">
              <a:off x="4152588" y="3654247"/>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32" name="Vabakuju: kujund 28">
              <a:extLst>
                <a:ext uri="{FF2B5EF4-FFF2-40B4-BE49-F238E27FC236}">
                  <a16:creationId xmlns:a16="http://schemas.microsoft.com/office/drawing/2014/main" id="{404E048B-9C67-4EC0-82E9-DC9D4AEE9703}"/>
                </a:ext>
              </a:extLst>
            </p:cNvPr>
            <p:cNvSpPr/>
            <p:nvPr/>
          </p:nvSpPr>
          <p:spPr>
            <a:xfrm rot="4308689">
              <a:off x="3831248" y="2441608"/>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grpSp>
      <p:sp>
        <p:nvSpPr>
          <p:cNvPr id="38" name="Pildi kohatäide 3">
            <a:extLst>
              <a:ext uri="{FF2B5EF4-FFF2-40B4-BE49-F238E27FC236}">
                <a16:creationId xmlns:a16="http://schemas.microsoft.com/office/drawing/2014/main" id="{EC82E52C-5E33-5942-8474-7ED4354EC95D}"/>
              </a:ext>
            </a:extLst>
          </p:cNvPr>
          <p:cNvSpPr>
            <a:spLocks noGrp="1"/>
          </p:cNvSpPr>
          <p:nvPr>
            <p:ph type="pic" sz="quarter" idx="30"/>
          </p:nvPr>
        </p:nvSpPr>
        <p:spPr>
          <a:xfrm>
            <a:off x="7405874" y="4835817"/>
            <a:ext cx="691688" cy="691688"/>
          </a:xfrm>
        </p:spPr>
        <p:txBody>
          <a:bodyPr rtlCol="0"/>
          <a:lstStyle>
            <a:lvl1pPr marL="0" indent="0">
              <a:buNone/>
              <a:defRPr sz="1200"/>
            </a:lvl1pPr>
          </a:lstStyle>
          <a:p>
            <a:pPr rtl="0"/>
            <a:r>
              <a:rPr lang="et-EE"/>
              <a:t>Pildi lisamiseks klõpsake ikooni</a:t>
            </a:r>
            <a:endParaRPr lang="et-EE" dirty="0"/>
          </a:p>
        </p:txBody>
      </p:sp>
      <p:sp>
        <p:nvSpPr>
          <p:cNvPr id="39" name="Pildi kohatäide 3">
            <a:extLst>
              <a:ext uri="{FF2B5EF4-FFF2-40B4-BE49-F238E27FC236}">
                <a16:creationId xmlns:a16="http://schemas.microsoft.com/office/drawing/2014/main" id="{07EC0147-5BE6-9248-BF42-BD99608F459C}"/>
              </a:ext>
            </a:extLst>
          </p:cNvPr>
          <p:cNvSpPr>
            <a:spLocks noGrp="1"/>
          </p:cNvSpPr>
          <p:nvPr>
            <p:ph type="pic" sz="quarter" idx="31"/>
          </p:nvPr>
        </p:nvSpPr>
        <p:spPr>
          <a:xfrm>
            <a:off x="7405874" y="3271181"/>
            <a:ext cx="691688" cy="691688"/>
          </a:xfrm>
        </p:spPr>
        <p:txBody>
          <a:bodyPr rtlCol="0"/>
          <a:lstStyle>
            <a:lvl1pPr marL="0" indent="0">
              <a:buNone/>
              <a:defRPr sz="1200"/>
            </a:lvl1pPr>
          </a:lstStyle>
          <a:p>
            <a:pPr rtl="0"/>
            <a:r>
              <a:rPr lang="et-EE"/>
              <a:t>Pildi lisamiseks klõpsake ikooni</a:t>
            </a:r>
            <a:endParaRPr lang="et-EE" dirty="0"/>
          </a:p>
        </p:txBody>
      </p:sp>
      <p:sp>
        <p:nvSpPr>
          <p:cNvPr id="40" name="Pildi kohatäide 3">
            <a:extLst>
              <a:ext uri="{FF2B5EF4-FFF2-40B4-BE49-F238E27FC236}">
                <a16:creationId xmlns:a16="http://schemas.microsoft.com/office/drawing/2014/main" id="{2B8E1942-1472-BC49-A624-3A31190A69E1}"/>
              </a:ext>
            </a:extLst>
          </p:cNvPr>
          <p:cNvSpPr>
            <a:spLocks noGrp="1"/>
          </p:cNvSpPr>
          <p:nvPr>
            <p:ph type="pic" sz="quarter" idx="32"/>
          </p:nvPr>
        </p:nvSpPr>
        <p:spPr>
          <a:xfrm>
            <a:off x="7405874" y="1706545"/>
            <a:ext cx="691688" cy="691688"/>
          </a:xfrm>
        </p:spPr>
        <p:txBody>
          <a:bodyPr rtlCol="0"/>
          <a:lstStyle>
            <a:lvl1pPr marL="0" indent="0">
              <a:buNone/>
              <a:defRPr sz="1200"/>
            </a:lvl1pPr>
          </a:lstStyle>
          <a:p>
            <a:pPr rtl="0"/>
            <a:r>
              <a:rPr lang="et-EE"/>
              <a:t>Pildi lisamiseks klõpsake ikooni</a:t>
            </a:r>
            <a:endParaRPr lang="et-EE" dirty="0"/>
          </a:p>
        </p:txBody>
      </p:sp>
    </p:spTree>
    <p:extLst>
      <p:ext uri="{BB962C8B-B14F-4D97-AF65-F5344CB8AC3E}">
        <p14:creationId xmlns:p14="http://schemas.microsoft.com/office/powerpoint/2010/main" val="2821915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gitaalne toode">
    <p:spTree>
      <p:nvGrpSpPr>
        <p:cNvPr id="1" name=""/>
        <p:cNvGrpSpPr/>
        <p:nvPr/>
      </p:nvGrpSpPr>
      <p:grpSpPr>
        <a:xfrm>
          <a:off x="0" y="0"/>
          <a:ext cx="0" cy="0"/>
          <a:chOff x="0" y="0"/>
          <a:chExt cx="0" cy="0"/>
        </a:xfrm>
      </p:grpSpPr>
      <p:sp>
        <p:nvSpPr>
          <p:cNvPr id="24" name="Vabakuju: kujund 23">
            <a:extLst>
              <a:ext uri="{FF2B5EF4-FFF2-40B4-BE49-F238E27FC236}">
                <a16:creationId xmlns:a16="http://schemas.microsoft.com/office/drawing/2014/main" id="{5F6D6B0F-FF8B-4D60-B712-A57904D5502C}"/>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25" name="Vabakuju: kujund 24">
            <a:extLst>
              <a:ext uri="{FF2B5EF4-FFF2-40B4-BE49-F238E27FC236}">
                <a16:creationId xmlns:a16="http://schemas.microsoft.com/office/drawing/2014/main" id="{FFF5FB50-33B5-4195-92D6-70891F240926}"/>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26" name="Vabakuju: kujund 25">
            <a:extLst>
              <a:ext uri="{FF2B5EF4-FFF2-40B4-BE49-F238E27FC236}">
                <a16:creationId xmlns:a16="http://schemas.microsoft.com/office/drawing/2014/main" id="{EECD958F-56E9-4A3B-9C25-D5970592C848}"/>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27" name="Vabakuju: kujund 26">
            <a:extLst>
              <a:ext uri="{FF2B5EF4-FFF2-40B4-BE49-F238E27FC236}">
                <a16:creationId xmlns:a16="http://schemas.microsoft.com/office/drawing/2014/main" id="{72F4FF18-9272-43AF-912E-B1CF8BF148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28" name="Vabakuju: kujund 27">
            <a:extLst>
              <a:ext uri="{FF2B5EF4-FFF2-40B4-BE49-F238E27FC236}">
                <a16:creationId xmlns:a16="http://schemas.microsoft.com/office/drawing/2014/main" id="{AE9C7EB4-9E81-4394-8C2C-A54BBD15B51D}"/>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29" name="Vabakuju: kujund 28">
            <a:extLst>
              <a:ext uri="{FF2B5EF4-FFF2-40B4-BE49-F238E27FC236}">
                <a16:creationId xmlns:a16="http://schemas.microsoft.com/office/drawing/2014/main" id="{FE681EC0-A139-4B14-89E8-F237CB63D4C9}"/>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30" name="Vabakuju: kujund 29">
            <a:extLst>
              <a:ext uri="{FF2B5EF4-FFF2-40B4-BE49-F238E27FC236}">
                <a16:creationId xmlns:a16="http://schemas.microsoft.com/office/drawing/2014/main" id="{87F87648-ABB4-4C97-BB6D-58342407E9DF}"/>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31" name="Vabakuju: kujund 30">
            <a:extLst>
              <a:ext uri="{FF2B5EF4-FFF2-40B4-BE49-F238E27FC236}">
                <a16:creationId xmlns:a16="http://schemas.microsoft.com/office/drawing/2014/main" id="{0802EFEB-F4DF-4501-91AA-173B60EBBBAA}"/>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32" name="Vabakuju: kujund 31">
            <a:extLst>
              <a:ext uri="{FF2B5EF4-FFF2-40B4-BE49-F238E27FC236}">
                <a16:creationId xmlns:a16="http://schemas.microsoft.com/office/drawing/2014/main" id="{109FE51D-8E02-4ED7-862B-5CF838F7F77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33" name="Vabakuju: kujund 32">
            <a:extLst>
              <a:ext uri="{FF2B5EF4-FFF2-40B4-BE49-F238E27FC236}">
                <a16:creationId xmlns:a16="http://schemas.microsoft.com/office/drawing/2014/main" id="{4ECB9E40-5923-4571-9C8E-D7412C1283B2}"/>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34" name="Vabakuju: kujund 33">
            <a:extLst>
              <a:ext uri="{FF2B5EF4-FFF2-40B4-BE49-F238E27FC236}">
                <a16:creationId xmlns:a16="http://schemas.microsoft.com/office/drawing/2014/main" id="{E46052C9-826B-47AC-9F6B-3078D4F43748}"/>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35" name="Vabakuju: kujund 34">
            <a:extLst>
              <a:ext uri="{FF2B5EF4-FFF2-40B4-BE49-F238E27FC236}">
                <a16:creationId xmlns:a16="http://schemas.microsoft.com/office/drawing/2014/main" id="{0C3867F5-4C6F-48BE-9DFF-9046D1FE6771}"/>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36" name="Vabakuju: kujund 35">
            <a:extLst>
              <a:ext uri="{FF2B5EF4-FFF2-40B4-BE49-F238E27FC236}">
                <a16:creationId xmlns:a16="http://schemas.microsoft.com/office/drawing/2014/main" id="{7B0CB40F-9E6F-457D-9C1F-9769BC3AE13E}"/>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37" name="Vabakuju: kujund 36">
            <a:extLst>
              <a:ext uri="{FF2B5EF4-FFF2-40B4-BE49-F238E27FC236}">
                <a16:creationId xmlns:a16="http://schemas.microsoft.com/office/drawing/2014/main" id="{0FCD03E7-2128-4C04-A914-409506646A76}"/>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grpSp>
        <p:nvGrpSpPr>
          <p:cNvPr id="43" name="Rühm 42">
            <a:extLst>
              <a:ext uri="{FF2B5EF4-FFF2-40B4-BE49-F238E27FC236}">
                <a16:creationId xmlns:a16="http://schemas.microsoft.com/office/drawing/2014/main" id="{0725BC56-C7B6-400F-80F9-3F968E2CAE0E}"/>
              </a:ext>
            </a:extLst>
          </p:cNvPr>
          <p:cNvGrpSpPr/>
          <p:nvPr userDrawn="1"/>
        </p:nvGrpSpPr>
        <p:grpSpPr>
          <a:xfrm>
            <a:off x="3383603" y="1013721"/>
            <a:ext cx="7749965" cy="5100743"/>
            <a:chOff x="510812" y="938373"/>
            <a:chExt cx="8073393" cy="5313612"/>
          </a:xfrm>
        </p:grpSpPr>
        <p:sp>
          <p:nvSpPr>
            <p:cNvPr id="44" name="Ümarnurkne ristkülik 15">
              <a:extLst>
                <a:ext uri="{FF2B5EF4-FFF2-40B4-BE49-F238E27FC236}">
                  <a16:creationId xmlns:a16="http://schemas.microsoft.com/office/drawing/2014/main" id="{1EC806EC-A1B2-4893-9504-1D7FFE8E238F}"/>
                </a:ext>
              </a:extLst>
            </p:cNvPr>
            <p:cNvSpPr/>
            <p:nvPr/>
          </p:nvSpPr>
          <p:spPr>
            <a:xfrm>
              <a:off x="877709" y="938373"/>
              <a:ext cx="7339600" cy="5234482"/>
            </a:xfrm>
            <a:prstGeom prst="round2SameRect">
              <a:avLst>
                <a:gd name="adj1" fmla="val 5601"/>
                <a:gd name="adj2" fmla="val 0"/>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t-EE" dirty="0"/>
            </a:p>
          </p:txBody>
        </p:sp>
        <p:sp>
          <p:nvSpPr>
            <p:cNvPr id="45" name="Ümarnurkne ristkülik 15">
              <a:extLst>
                <a:ext uri="{FF2B5EF4-FFF2-40B4-BE49-F238E27FC236}">
                  <a16:creationId xmlns:a16="http://schemas.microsoft.com/office/drawing/2014/main" id="{535A1B12-6F16-41A0-A6B1-4AD0CCB5A081}"/>
                </a:ext>
              </a:extLst>
            </p:cNvPr>
            <p:cNvSpPr/>
            <p:nvPr/>
          </p:nvSpPr>
          <p:spPr>
            <a:xfrm>
              <a:off x="930758" y="995668"/>
              <a:ext cx="7233502" cy="5177187"/>
            </a:xfrm>
            <a:prstGeom prst="round2SameRect">
              <a:avLst>
                <a:gd name="adj1" fmla="val 4499"/>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46" name="Nelinurk: ümarad nurgad 45">
              <a:extLst>
                <a:ext uri="{FF2B5EF4-FFF2-40B4-BE49-F238E27FC236}">
                  <a16:creationId xmlns:a16="http://schemas.microsoft.com/office/drawing/2014/main" id="{379B244F-CF81-4500-A78E-495ABA6828BA}"/>
                </a:ext>
              </a:extLst>
            </p:cNvPr>
            <p:cNvSpPr/>
            <p:nvPr/>
          </p:nvSpPr>
          <p:spPr>
            <a:xfrm rot="16200000">
              <a:off x="2264894" y="295974"/>
              <a:ext cx="4565229" cy="6599909"/>
            </a:xfrm>
            <a:prstGeom prst="roundRect">
              <a:avLst>
                <a:gd name="adj" fmla="val 1476"/>
              </a:avLst>
            </a:prstGeom>
            <a:solidFill>
              <a:schemeClr val="bg1"/>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47" name="Ümarnurkne ristkülik 15">
              <a:extLst>
                <a:ext uri="{FF2B5EF4-FFF2-40B4-BE49-F238E27FC236}">
                  <a16:creationId xmlns:a16="http://schemas.microsoft.com/office/drawing/2014/main" id="{EE88F157-E260-486F-937E-C18428699861}"/>
                </a:ext>
              </a:extLst>
            </p:cNvPr>
            <p:cNvSpPr/>
            <p:nvPr/>
          </p:nvSpPr>
          <p:spPr>
            <a:xfrm rot="10800000">
              <a:off x="510812" y="5998253"/>
              <a:ext cx="8073393" cy="248975"/>
            </a:xfrm>
            <a:prstGeom prst="round2SameRect">
              <a:avLst>
                <a:gd name="adj1" fmla="val 50000"/>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48" name="Ümarnurkne ristkülik 15">
              <a:extLst>
                <a:ext uri="{FF2B5EF4-FFF2-40B4-BE49-F238E27FC236}">
                  <a16:creationId xmlns:a16="http://schemas.microsoft.com/office/drawing/2014/main" id="{F736AFAF-44AD-47CE-A63B-210102A4BF0B}"/>
                </a:ext>
              </a:extLst>
            </p:cNvPr>
            <p:cNvSpPr/>
            <p:nvPr userDrawn="1"/>
          </p:nvSpPr>
          <p:spPr>
            <a:xfrm>
              <a:off x="3668019" y="6206338"/>
              <a:ext cx="1758981" cy="45647"/>
            </a:xfrm>
            <a:prstGeom prst="round2SameRect">
              <a:avLst>
                <a:gd name="adj1" fmla="val 50000"/>
                <a:gd name="adj2" fmla="val 0"/>
              </a:avLst>
            </a:prstGeom>
            <a:gradFill>
              <a:gsLst>
                <a:gs pos="0">
                  <a:schemeClr val="tx1">
                    <a:alpha val="0"/>
                  </a:schemeClr>
                </a:gs>
                <a:gs pos="100000">
                  <a:schemeClr val="tx1">
                    <a:alpha val="31000"/>
                  </a:schemeClr>
                </a:gs>
              </a:gsLst>
              <a:lin ang="16200000" scaled="0"/>
            </a:gra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t-EE" dirty="0"/>
            </a:p>
          </p:txBody>
        </p:sp>
        <p:sp>
          <p:nvSpPr>
            <p:cNvPr id="49" name="Ovaal 48">
              <a:extLst>
                <a:ext uri="{FF2B5EF4-FFF2-40B4-BE49-F238E27FC236}">
                  <a16:creationId xmlns:a16="http://schemas.microsoft.com/office/drawing/2014/main" id="{A4F6457E-3660-4E80-82BC-8894D701DEE9}"/>
                </a:ext>
              </a:extLst>
            </p:cNvPr>
            <p:cNvSpPr/>
            <p:nvPr/>
          </p:nvSpPr>
          <p:spPr>
            <a:xfrm rot="16200000">
              <a:off x="4660498" y="1119143"/>
              <a:ext cx="48680" cy="48680"/>
            </a:xfrm>
            <a:prstGeom prst="ellipse">
              <a:avLst/>
            </a:prstGeom>
            <a:solidFill>
              <a:schemeClr val="bg1">
                <a:lumMod val="85000"/>
              </a:schemeClr>
            </a:solidFill>
            <a:ln w="0">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t-EE" dirty="0"/>
            </a:p>
          </p:txBody>
        </p:sp>
        <p:sp>
          <p:nvSpPr>
            <p:cNvPr id="50" name="Ovaal 49">
              <a:extLst>
                <a:ext uri="{FF2B5EF4-FFF2-40B4-BE49-F238E27FC236}">
                  <a16:creationId xmlns:a16="http://schemas.microsoft.com/office/drawing/2014/main" id="{88230416-7E55-4CB0-9548-491BA471E9E8}"/>
                </a:ext>
              </a:extLst>
            </p:cNvPr>
            <p:cNvSpPr/>
            <p:nvPr/>
          </p:nvSpPr>
          <p:spPr>
            <a:xfrm rot="16200000">
              <a:off x="4505961" y="1106017"/>
              <a:ext cx="83096" cy="83096"/>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t-EE" dirty="0"/>
            </a:p>
          </p:txBody>
        </p:sp>
        <p:sp>
          <p:nvSpPr>
            <p:cNvPr id="51" name="Ovaal 50">
              <a:extLst>
                <a:ext uri="{FF2B5EF4-FFF2-40B4-BE49-F238E27FC236}">
                  <a16:creationId xmlns:a16="http://schemas.microsoft.com/office/drawing/2014/main" id="{FE3C1810-AD4F-4393-928E-CFA8053A2CC2}"/>
                </a:ext>
              </a:extLst>
            </p:cNvPr>
            <p:cNvSpPr/>
            <p:nvPr/>
          </p:nvSpPr>
          <p:spPr>
            <a:xfrm rot="16200000">
              <a:off x="4524686" y="1124741"/>
              <a:ext cx="45647" cy="45647"/>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et-EE" dirty="0"/>
            </a:p>
          </p:txBody>
        </p:sp>
      </p:grpSp>
      <p:sp>
        <p:nvSpPr>
          <p:cNvPr id="3" name="Sisu kohatäide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2951603" cy="2196235"/>
          </a:xfrm>
        </p:spPr>
        <p:txBody>
          <a:bodyPr rtlCol="0" anchor="b"/>
          <a:lstStyle>
            <a:lvl1pPr marL="0" indent="0">
              <a:buNone/>
              <a:defRPr sz="2800">
                <a:solidFill>
                  <a:schemeClr val="tx1">
                    <a:lumMod val="75000"/>
                    <a:lumOff val="25000"/>
                  </a:schemeClr>
                </a:solidFill>
              </a:defRPr>
            </a:lvl1pPr>
            <a:lvl2pPr marL="266700" indent="0">
              <a:buNone/>
              <a:defRPr sz="2400">
                <a:solidFill>
                  <a:schemeClr val="tx1">
                    <a:lumMod val="75000"/>
                    <a:lumOff val="25000"/>
                  </a:schemeClr>
                </a:solidFill>
              </a:defRPr>
            </a:lvl2pPr>
            <a:lvl3pPr marL="542925" indent="0">
              <a:buNone/>
              <a:defRPr sz="2000">
                <a:solidFill>
                  <a:schemeClr val="tx1">
                    <a:lumMod val="75000"/>
                    <a:lumOff val="25000"/>
                  </a:schemeClr>
                </a:solidFill>
              </a:defRPr>
            </a:lvl3pPr>
            <a:lvl4pPr marL="809625" indent="0">
              <a:buNone/>
              <a:defRPr sz="2000">
                <a:solidFill>
                  <a:schemeClr val="tx1">
                    <a:lumMod val="75000"/>
                    <a:lumOff val="25000"/>
                  </a:schemeClr>
                </a:solidFill>
              </a:defRPr>
            </a:lvl4pPr>
            <a:lvl5pPr marL="1076325" indent="0">
              <a:buNone/>
              <a:defRPr sz="2000">
                <a:solidFill>
                  <a:schemeClr val="tx1">
                    <a:lumMod val="75000"/>
                    <a:lumOff val="25000"/>
                  </a:schemeClr>
                </a:solidFill>
              </a:defRPr>
            </a:lvl5pPr>
          </a:lstStyle>
          <a:p>
            <a:pPr lvl="0" rtl="0"/>
            <a:r>
              <a:rPr lang="et-EE" dirty="0" err="1"/>
              <a:t>Esiletõstetud</a:t>
            </a:r>
            <a:r>
              <a:rPr lang="et-EE" dirty="0"/>
              <a:t> tekst võib käia siin</a:t>
            </a:r>
          </a:p>
        </p:txBody>
      </p:sp>
      <p:sp>
        <p:nvSpPr>
          <p:cNvPr id="2" name="Pealkiri 1">
            <a:extLst>
              <a:ext uri="{FF2B5EF4-FFF2-40B4-BE49-F238E27FC236}">
                <a16:creationId xmlns:a16="http://schemas.microsoft.com/office/drawing/2014/main" id="{5CFF4C50-933F-41F9-AD11-BD02410AA7D5}"/>
              </a:ext>
            </a:extLst>
          </p:cNvPr>
          <p:cNvSpPr>
            <a:spLocks noGrp="1"/>
          </p:cNvSpPr>
          <p:nvPr>
            <p:ph type="title"/>
          </p:nvPr>
        </p:nvSpPr>
        <p:spPr/>
        <p:txBody>
          <a:bodyPr rtlCol="0"/>
          <a:lstStyle>
            <a:lvl1pPr>
              <a:defRPr>
                <a:solidFill>
                  <a:schemeClr val="tx1">
                    <a:lumMod val="75000"/>
                    <a:lumOff val="25000"/>
                  </a:schemeClr>
                </a:solidFill>
              </a:defRPr>
            </a:lvl1pPr>
          </a:lstStyle>
          <a:p>
            <a:pPr rtl="0"/>
            <a:r>
              <a:rPr lang="et-EE"/>
              <a:t>Klõpsake juhteksemplari pealkirja laadi redigeerimiseks</a:t>
            </a:r>
            <a:endParaRPr lang="et-EE" dirty="0"/>
          </a:p>
        </p:txBody>
      </p:sp>
      <p:sp>
        <p:nvSpPr>
          <p:cNvPr id="7" name="Jaluse kohatäide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et-EE" dirty="0"/>
              <a:t>Lisage jalus</a:t>
            </a:r>
          </a:p>
        </p:txBody>
      </p:sp>
      <p:sp>
        <p:nvSpPr>
          <p:cNvPr id="8" name="Slaidinumbri kohatäide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t-EE" smtClean="0"/>
              <a:pPr/>
              <a:t>‹#›</a:t>
            </a:fld>
            <a:endParaRPr lang="et-EE" dirty="0"/>
          </a:p>
        </p:txBody>
      </p:sp>
      <p:sp>
        <p:nvSpPr>
          <p:cNvPr id="5" name="Pildi kohatäide 4">
            <a:extLst>
              <a:ext uri="{FF2B5EF4-FFF2-40B4-BE49-F238E27FC236}">
                <a16:creationId xmlns:a16="http://schemas.microsoft.com/office/drawing/2014/main" id="{8C1EA41E-F6C4-484F-95E9-42978FF21625}"/>
              </a:ext>
            </a:extLst>
          </p:cNvPr>
          <p:cNvSpPr>
            <a:spLocks noGrp="1"/>
          </p:cNvSpPr>
          <p:nvPr>
            <p:ph type="pic" sz="quarter" idx="12" hasCustomPrompt="1"/>
          </p:nvPr>
        </p:nvSpPr>
        <p:spPr>
          <a:xfrm>
            <a:off x="4092796" y="1376357"/>
            <a:ext cx="6333545" cy="4379625"/>
          </a:xfrm>
          <a:prstGeom prst="roundRect">
            <a:avLst>
              <a:gd name="adj" fmla="val 1356"/>
            </a:avLst>
          </a:prstGeom>
          <a:solidFill>
            <a:schemeClr val="bg1">
              <a:lumMod val="95000"/>
            </a:schemeClr>
          </a:solidFill>
          <a:ln>
            <a:noFill/>
          </a:ln>
        </p:spPr>
        <p:txBody>
          <a:bodyPr rtlCol="0"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t-EE" dirty="0"/>
              <a:t>Lisage või lohistage pilt siia</a:t>
            </a:r>
          </a:p>
        </p:txBody>
      </p:sp>
      <p:sp>
        <p:nvSpPr>
          <p:cNvPr id="9" name="Teksti kohatäide 8">
            <a:extLst>
              <a:ext uri="{FF2B5EF4-FFF2-40B4-BE49-F238E27FC236}">
                <a16:creationId xmlns:a16="http://schemas.microsoft.com/office/drawing/2014/main" id="{35FD3B7C-17C6-4327-986C-A8A6D6EC1B52}"/>
              </a:ext>
            </a:extLst>
          </p:cNvPr>
          <p:cNvSpPr>
            <a:spLocks noGrp="1"/>
          </p:cNvSpPr>
          <p:nvPr>
            <p:ph type="body" sz="quarter" idx="13"/>
          </p:nvPr>
        </p:nvSpPr>
        <p:spPr>
          <a:xfrm>
            <a:off x="431800" y="3509766"/>
            <a:ext cx="2951163" cy="2322709"/>
          </a:xfrm>
        </p:spPr>
        <p:txBody>
          <a:bodyPr rtlCol="0"/>
          <a:lstStyle/>
          <a:p>
            <a:pPr lvl="0" rtl="0"/>
            <a:r>
              <a:rPr lang="et-EE"/>
              <a:t>Klõpsake juhteksemplari tekstilaadide redigeerimiseks</a:t>
            </a:r>
          </a:p>
          <a:p>
            <a:pPr lvl="1" rtl="0"/>
            <a:r>
              <a:rPr lang="et-EE"/>
              <a:t>Teine tase</a:t>
            </a:r>
          </a:p>
          <a:p>
            <a:pPr lvl="2" rtl="0"/>
            <a:r>
              <a:rPr lang="et-EE"/>
              <a:t>Kolmas tase</a:t>
            </a:r>
          </a:p>
          <a:p>
            <a:pPr lvl="3" rtl="0"/>
            <a:r>
              <a:rPr lang="et-EE"/>
              <a:t>Neljas tase</a:t>
            </a:r>
          </a:p>
          <a:p>
            <a:pPr lvl="4" rtl="0"/>
            <a:r>
              <a:rPr lang="et-EE"/>
              <a:t>Viies tase</a:t>
            </a:r>
            <a:endParaRPr lang="et-EE" dirty="0"/>
          </a:p>
        </p:txBody>
      </p:sp>
    </p:spTree>
    <p:extLst>
      <p:ext uri="{BB962C8B-B14F-4D97-AF65-F5344CB8AC3E}">
        <p14:creationId xmlns:p14="http://schemas.microsoft.com/office/powerpoint/2010/main" val="3336286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urte numbrite võimalus 1">
    <p:spTree>
      <p:nvGrpSpPr>
        <p:cNvPr id="1" name=""/>
        <p:cNvGrpSpPr/>
        <p:nvPr/>
      </p:nvGrpSpPr>
      <p:grpSpPr>
        <a:xfrm>
          <a:off x="0" y="0"/>
          <a:ext cx="0" cy="0"/>
          <a:chOff x="0" y="0"/>
          <a:chExt cx="0" cy="0"/>
        </a:xfrm>
      </p:grpSpPr>
      <p:sp>
        <p:nvSpPr>
          <p:cNvPr id="18" name="Vabakuju: kujund 17">
            <a:extLst>
              <a:ext uri="{FF2B5EF4-FFF2-40B4-BE49-F238E27FC236}">
                <a16:creationId xmlns:a16="http://schemas.microsoft.com/office/drawing/2014/main" id="{730F7266-25A0-4B3A-A8CE-F083ECC9D4C6}"/>
              </a:ext>
            </a:extLst>
          </p:cNvPr>
          <p:cNvSpPr/>
          <p:nvPr userDrawn="1"/>
        </p:nvSpPr>
        <p:spPr>
          <a:xfrm>
            <a:off x="0" y="2539992"/>
            <a:ext cx="5373076" cy="4318008"/>
          </a:xfrm>
          <a:custGeom>
            <a:avLst/>
            <a:gdLst>
              <a:gd name="connsiteX0" fmla="*/ 4972877 w 5373076"/>
              <a:gd name="connsiteY0" fmla="*/ 1816430 h 4318008"/>
              <a:gd name="connsiteX1" fmla="*/ 5211912 w 5373076"/>
              <a:gd name="connsiteY1" fmla="*/ 2046590 h 4318008"/>
              <a:gd name="connsiteX2" fmla="*/ 4866804 w 5373076"/>
              <a:gd name="connsiteY2" fmla="*/ 2013272 h 4318008"/>
              <a:gd name="connsiteX3" fmla="*/ 3721849 w 5373076"/>
              <a:gd name="connsiteY3" fmla="*/ 1808102 h 4318008"/>
              <a:gd name="connsiteX4" fmla="*/ 3854624 w 5373076"/>
              <a:gd name="connsiteY4" fmla="*/ 2524110 h 4318008"/>
              <a:gd name="connsiteX5" fmla="*/ 3419634 w 5373076"/>
              <a:gd name="connsiteY5" fmla="*/ 2322178 h 4318008"/>
              <a:gd name="connsiteX6" fmla="*/ 3604566 w 5373076"/>
              <a:gd name="connsiteY6" fmla="*/ 1945430 h 4318008"/>
              <a:gd name="connsiteX7" fmla="*/ 2301472 w 5373076"/>
              <a:gd name="connsiteY7" fmla="*/ 1771765 h 4318008"/>
              <a:gd name="connsiteX8" fmla="*/ 3237442 w 5373076"/>
              <a:gd name="connsiteY8" fmla="*/ 2134997 h 4318008"/>
              <a:gd name="connsiteX9" fmla="*/ 3266331 w 5373076"/>
              <a:gd name="connsiteY9" fmla="*/ 2949530 h 4318008"/>
              <a:gd name="connsiteX10" fmla="*/ 1897852 w 5373076"/>
              <a:gd name="connsiteY10" fmla="*/ 4318008 h 4318008"/>
              <a:gd name="connsiteX11" fmla="*/ 134565 w 5373076"/>
              <a:gd name="connsiteY11" fmla="*/ 4318008 h 4318008"/>
              <a:gd name="connsiteX12" fmla="*/ 0 w 5373076"/>
              <a:gd name="connsiteY12" fmla="*/ 4183443 h 4318008"/>
              <a:gd name="connsiteX13" fmla="*/ 0 w 5373076"/>
              <a:gd name="connsiteY13" fmla="*/ 2855805 h 4318008"/>
              <a:gd name="connsiteX14" fmla="*/ 5243699 w 5373076"/>
              <a:gd name="connsiteY14" fmla="*/ 652159 h 4318008"/>
              <a:gd name="connsiteX15" fmla="*/ 5058767 w 5373076"/>
              <a:gd name="connsiteY15" fmla="*/ 1028908 h 4318008"/>
              <a:gd name="connsiteX16" fmla="*/ 4960786 w 5373076"/>
              <a:gd name="connsiteY16" fmla="*/ 983422 h 4318008"/>
              <a:gd name="connsiteX17" fmla="*/ 3473588 w 5373076"/>
              <a:gd name="connsiteY17" fmla="*/ 405712 h 4318008"/>
              <a:gd name="connsiteX18" fmla="*/ 4094196 w 5373076"/>
              <a:gd name="connsiteY18" fmla="*/ 1366894 h 4318008"/>
              <a:gd name="connsiteX19" fmla="*/ 3778134 w 5373076"/>
              <a:gd name="connsiteY19" fmla="*/ 1741309 h 4318008"/>
              <a:gd name="connsiteX20" fmla="*/ 2824519 w 5373076"/>
              <a:gd name="connsiteY20" fmla="*/ 1808100 h 4318008"/>
              <a:gd name="connsiteX21" fmla="*/ 4454991 w 5373076"/>
              <a:gd name="connsiteY21" fmla="*/ 0 h 4318008"/>
              <a:gd name="connsiteX22" fmla="*/ 5373076 w 5373076"/>
              <a:gd name="connsiteY22" fmla="*/ 32358 h 4318008"/>
              <a:gd name="connsiteX23" fmla="*/ 4628717 w 5373076"/>
              <a:gd name="connsiteY23" fmla="*/ 1349015 h 4318008"/>
              <a:gd name="connsiteX24" fmla="*/ 4094010 w 5373076"/>
              <a:gd name="connsiteY24" fmla="*/ 779481 h 431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73076" h="4318008">
                <a:moveTo>
                  <a:pt x="4972877" y="1816430"/>
                </a:moveTo>
                <a:lnTo>
                  <a:pt x="5211912" y="2046590"/>
                </a:lnTo>
                <a:lnTo>
                  <a:pt x="4866804" y="2013272"/>
                </a:lnTo>
                <a:close/>
                <a:moveTo>
                  <a:pt x="3721849" y="1808102"/>
                </a:moveTo>
                <a:lnTo>
                  <a:pt x="3854624" y="2524110"/>
                </a:lnTo>
                <a:lnTo>
                  <a:pt x="3419634" y="2322178"/>
                </a:lnTo>
                <a:lnTo>
                  <a:pt x="3604566" y="1945430"/>
                </a:lnTo>
                <a:close/>
                <a:moveTo>
                  <a:pt x="2301472" y="1771765"/>
                </a:moveTo>
                <a:lnTo>
                  <a:pt x="3237442" y="2134997"/>
                </a:lnTo>
                <a:lnTo>
                  <a:pt x="3266331" y="2949530"/>
                </a:lnTo>
                <a:lnTo>
                  <a:pt x="1897852" y="4318008"/>
                </a:lnTo>
                <a:lnTo>
                  <a:pt x="134565" y="4318008"/>
                </a:lnTo>
                <a:lnTo>
                  <a:pt x="0" y="4183443"/>
                </a:lnTo>
                <a:lnTo>
                  <a:pt x="0" y="2855805"/>
                </a:lnTo>
                <a:close/>
                <a:moveTo>
                  <a:pt x="5243699" y="652159"/>
                </a:moveTo>
                <a:lnTo>
                  <a:pt x="5058767" y="1028908"/>
                </a:lnTo>
                <a:lnTo>
                  <a:pt x="4960786" y="983422"/>
                </a:lnTo>
                <a:close/>
                <a:moveTo>
                  <a:pt x="3473588" y="405712"/>
                </a:moveTo>
                <a:lnTo>
                  <a:pt x="4094196" y="1366894"/>
                </a:lnTo>
                <a:lnTo>
                  <a:pt x="3778134" y="1741309"/>
                </a:lnTo>
                <a:lnTo>
                  <a:pt x="2824519" y="1808100"/>
                </a:lnTo>
                <a:close/>
                <a:moveTo>
                  <a:pt x="4454991" y="0"/>
                </a:moveTo>
                <a:lnTo>
                  <a:pt x="5373076" y="32358"/>
                </a:lnTo>
                <a:lnTo>
                  <a:pt x="4628717" y="1349015"/>
                </a:lnTo>
                <a:lnTo>
                  <a:pt x="4094010" y="77948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2" name="Pealkiri 1">
            <a:extLst>
              <a:ext uri="{FF2B5EF4-FFF2-40B4-BE49-F238E27FC236}">
                <a16:creationId xmlns:a16="http://schemas.microsoft.com/office/drawing/2014/main" id="{40EE479C-D1F6-4BAC-80D2-90EF74E3261A}"/>
              </a:ext>
            </a:extLst>
          </p:cNvPr>
          <p:cNvSpPr>
            <a:spLocks noGrp="1"/>
          </p:cNvSpPr>
          <p:nvPr userDrawn="1">
            <p:ph type="title"/>
          </p:nvPr>
        </p:nvSpPr>
        <p:spPr>
          <a:xfrm>
            <a:off x="432000" y="432000"/>
            <a:ext cx="11340000" cy="432000"/>
          </a:xfrm>
        </p:spPr>
        <p:txBody>
          <a:bodyPr rtlCol="0"/>
          <a:lstStyle>
            <a:lvl1pPr>
              <a:defRPr>
                <a:solidFill>
                  <a:schemeClr val="tx1">
                    <a:lumMod val="75000"/>
                    <a:lumOff val="25000"/>
                  </a:schemeClr>
                </a:solidFill>
              </a:defRPr>
            </a:lvl1pPr>
          </a:lstStyle>
          <a:p>
            <a:pPr rtl="0"/>
            <a:r>
              <a:rPr lang="et-EE"/>
              <a:t>Klõpsake juhteksemplari pealkirja laadi redigeerimiseks</a:t>
            </a:r>
            <a:endParaRPr lang="et-EE" dirty="0"/>
          </a:p>
        </p:txBody>
      </p:sp>
      <p:sp>
        <p:nvSpPr>
          <p:cNvPr id="3" name="Sisu kohatäide 2">
            <a:extLst>
              <a:ext uri="{FF2B5EF4-FFF2-40B4-BE49-F238E27FC236}">
                <a16:creationId xmlns:a16="http://schemas.microsoft.com/office/drawing/2014/main" id="{A22238F2-C6EC-476F-8371-119AECBA5622}"/>
              </a:ext>
            </a:extLst>
          </p:cNvPr>
          <p:cNvSpPr>
            <a:spLocks noGrp="1"/>
          </p:cNvSpPr>
          <p:nvPr userDrawn="1">
            <p:ph sz="half" idx="1"/>
          </p:nvPr>
        </p:nvSpPr>
        <p:spPr>
          <a:xfrm>
            <a:off x="906843" y="3429050"/>
            <a:ext cx="4522314" cy="2762949"/>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t-EE"/>
              <a:t>Klõpsake juhteksemplari tekstilaadide redigeerimiseks</a:t>
            </a:r>
          </a:p>
          <a:p>
            <a:pPr lvl="1" rtl="0"/>
            <a:r>
              <a:rPr lang="et-EE"/>
              <a:t>Teine tase</a:t>
            </a:r>
          </a:p>
          <a:p>
            <a:pPr lvl="2" rtl="0"/>
            <a:r>
              <a:rPr lang="et-EE"/>
              <a:t>Kolmas tase</a:t>
            </a:r>
          </a:p>
          <a:p>
            <a:pPr lvl="3" rtl="0"/>
            <a:r>
              <a:rPr lang="et-EE"/>
              <a:t>Neljas tase</a:t>
            </a:r>
          </a:p>
          <a:p>
            <a:pPr lvl="4" rtl="0"/>
            <a:r>
              <a:rPr lang="et-EE"/>
              <a:t>Viies tase</a:t>
            </a:r>
            <a:endParaRPr lang="et-EE" dirty="0"/>
          </a:p>
        </p:txBody>
      </p:sp>
      <p:sp>
        <p:nvSpPr>
          <p:cNvPr id="8" name="Jaluse kohatäide 7">
            <a:extLst>
              <a:ext uri="{FF2B5EF4-FFF2-40B4-BE49-F238E27FC236}">
                <a16:creationId xmlns:a16="http://schemas.microsoft.com/office/drawing/2014/main" id="{C9E47D86-FD0D-44D0-9B7F-9EDEBD11F9D6}"/>
              </a:ext>
            </a:extLst>
          </p:cNvPr>
          <p:cNvSpPr>
            <a:spLocks noGrp="1"/>
          </p:cNvSpPr>
          <p:nvPr userDrawn="1">
            <p:ph type="ftr" sz="quarter" idx="10"/>
          </p:nvPr>
        </p:nvSpPr>
        <p:spPr/>
        <p:txBody>
          <a:bodyPr rtlCol="0"/>
          <a:lstStyle>
            <a:lvl1pPr>
              <a:defRPr>
                <a:solidFill>
                  <a:schemeClr val="tx1">
                    <a:lumMod val="75000"/>
                    <a:lumOff val="25000"/>
                  </a:schemeClr>
                </a:solidFill>
              </a:defRPr>
            </a:lvl1pPr>
          </a:lstStyle>
          <a:p>
            <a:pPr rtl="0"/>
            <a:r>
              <a:rPr lang="et-EE" dirty="0"/>
              <a:t>Lisage jalus</a:t>
            </a:r>
          </a:p>
        </p:txBody>
      </p:sp>
      <p:sp>
        <p:nvSpPr>
          <p:cNvPr id="9" name="Slaidinumbri kohatäide 8">
            <a:extLst>
              <a:ext uri="{FF2B5EF4-FFF2-40B4-BE49-F238E27FC236}">
                <a16:creationId xmlns:a16="http://schemas.microsoft.com/office/drawing/2014/main" id="{0A29F8B3-4723-4928-83E5-76C29D05F2FE}"/>
              </a:ext>
            </a:extLst>
          </p:cNvPr>
          <p:cNvSpPr>
            <a:spLocks noGrp="1"/>
          </p:cNvSpPr>
          <p:nvPr userDrawn="1">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t-EE" smtClean="0"/>
              <a:pPr/>
              <a:t>‹#›</a:t>
            </a:fld>
            <a:endParaRPr lang="et-EE" dirty="0"/>
          </a:p>
        </p:txBody>
      </p:sp>
      <p:sp>
        <p:nvSpPr>
          <p:cNvPr id="6" name="Teksti kohatäide 5">
            <a:extLst>
              <a:ext uri="{FF2B5EF4-FFF2-40B4-BE49-F238E27FC236}">
                <a16:creationId xmlns:a16="http://schemas.microsoft.com/office/drawing/2014/main" id="{7867C73D-EE16-41D1-B7CE-A35C765E3B8D}"/>
              </a:ext>
            </a:extLst>
          </p:cNvPr>
          <p:cNvSpPr>
            <a:spLocks noGrp="1"/>
          </p:cNvSpPr>
          <p:nvPr userDrawn="1">
            <p:ph type="body" sz="quarter" idx="12"/>
          </p:nvPr>
        </p:nvSpPr>
        <p:spPr>
          <a:xfrm>
            <a:off x="6774740" y="3429000"/>
            <a:ext cx="4522407" cy="2762250"/>
          </a:xfrm>
        </p:spPr>
        <p:txBody>
          <a:bodyPr rtlCol="0"/>
          <a:lstStyle/>
          <a:p>
            <a:pPr lvl="0" rtl="0"/>
            <a:r>
              <a:rPr lang="et-EE"/>
              <a:t>Klõpsake juhteksemplari tekstilaadide redigeerimiseks</a:t>
            </a:r>
          </a:p>
          <a:p>
            <a:pPr lvl="1" rtl="0"/>
            <a:r>
              <a:rPr lang="et-EE"/>
              <a:t>Teine tase</a:t>
            </a:r>
          </a:p>
          <a:p>
            <a:pPr lvl="2" rtl="0"/>
            <a:r>
              <a:rPr lang="et-EE"/>
              <a:t>Kolmas tase</a:t>
            </a:r>
          </a:p>
          <a:p>
            <a:pPr lvl="3" rtl="0"/>
            <a:r>
              <a:rPr lang="et-EE"/>
              <a:t>Neljas tase</a:t>
            </a:r>
          </a:p>
          <a:p>
            <a:pPr lvl="4" rtl="0"/>
            <a:r>
              <a:rPr lang="et-EE"/>
              <a:t>Viies tase</a:t>
            </a:r>
            <a:endParaRPr lang="et-EE" dirty="0"/>
          </a:p>
        </p:txBody>
      </p:sp>
      <p:sp>
        <p:nvSpPr>
          <p:cNvPr id="19" name="Teksti kohatäide 18">
            <a:extLst>
              <a:ext uri="{FF2B5EF4-FFF2-40B4-BE49-F238E27FC236}">
                <a16:creationId xmlns:a16="http://schemas.microsoft.com/office/drawing/2014/main" id="{FEF984BB-176D-4924-ADAD-52FBC95B07B2}"/>
              </a:ext>
            </a:extLst>
          </p:cNvPr>
          <p:cNvSpPr>
            <a:spLocks noGrp="1"/>
          </p:cNvSpPr>
          <p:nvPr>
            <p:ph type="body" sz="quarter" idx="13" hasCustomPrompt="1"/>
          </p:nvPr>
        </p:nvSpPr>
        <p:spPr>
          <a:xfrm>
            <a:off x="906463" y="2278063"/>
            <a:ext cx="4522787" cy="885825"/>
          </a:xfrm>
        </p:spPr>
        <p:txBody>
          <a:bodyPr rtlCol="0" anchor="ctr"/>
          <a:lstStyle>
            <a:lvl1pPr marL="0" indent="0">
              <a:buNone/>
              <a:defRPr sz="8000" b="1">
                <a:latin typeface="+mj-lt"/>
              </a:defRPr>
            </a:lvl1pPr>
            <a:lvl2pPr marL="266700" indent="0">
              <a:buNone/>
              <a:defRPr sz="8000">
                <a:latin typeface="+mj-lt"/>
              </a:defRPr>
            </a:lvl2pPr>
            <a:lvl3pPr marL="542925" indent="0">
              <a:buNone/>
              <a:defRPr sz="8000">
                <a:latin typeface="+mj-lt"/>
              </a:defRPr>
            </a:lvl3pPr>
            <a:lvl4pPr marL="809625" indent="0">
              <a:buNone/>
              <a:defRPr sz="8000">
                <a:latin typeface="+mj-lt"/>
              </a:defRPr>
            </a:lvl4pPr>
            <a:lvl5pPr marL="1076325" indent="0">
              <a:buNone/>
              <a:defRPr sz="8000">
                <a:latin typeface="+mj-lt"/>
              </a:defRPr>
            </a:lvl5pPr>
          </a:lstStyle>
          <a:p>
            <a:pPr lvl="0" rtl="0"/>
            <a:r>
              <a:rPr lang="et-EE" dirty="0"/>
              <a:t>1</a:t>
            </a:r>
          </a:p>
        </p:txBody>
      </p:sp>
      <p:sp>
        <p:nvSpPr>
          <p:cNvPr id="21" name="Teksti kohatäide 20">
            <a:extLst>
              <a:ext uri="{FF2B5EF4-FFF2-40B4-BE49-F238E27FC236}">
                <a16:creationId xmlns:a16="http://schemas.microsoft.com/office/drawing/2014/main" id="{C59BE1D7-885A-4749-99BA-6909D64AFA4A}"/>
              </a:ext>
            </a:extLst>
          </p:cNvPr>
          <p:cNvSpPr>
            <a:spLocks noGrp="1"/>
          </p:cNvSpPr>
          <p:nvPr>
            <p:ph type="body" sz="quarter" idx="14" hasCustomPrompt="1"/>
          </p:nvPr>
        </p:nvSpPr>
        <p:spPr>
          <a:xfrm>
            <a:off x="6762750" y="2278063"/>
            <a:ext cx="4522787" cy="885825"/>
          </a:xfrm>
        </p:spPr>
        <p:txBody>
          <a:bodyPr rtlCol="0" anchor="ctr"/>
          <a:lstStyle>
            <a:lvl1pPr marL="0" indent="0">
              <a:buNone/>
              <a:defRPr sz="8000" b="1" i="0">
                <a:latin typeface="+mj-lt"/>
              </a:defRPr>
            </a:lvl1pPr>
          </a:lstStyle>
          <a:p>
            <a:pPr lvl="0" rtl="0"/>
            <a:r>
              <a:rPr lang="et-EE" dirty="0"/>
              <a:t>2</a:t>
            </a:r>
          </a:p>
        </p:txBody>
      </p:sp>
    </p:spTree>
    <p:extLst>
      <p:ext uri="{BB962C8B-B14F-4D97-AF65-F5344CB8AC3E}">
        <p14:creationId xmlns:p14="http://schemas.microsoft.com/office/powerpoint/2010/main" val="3176449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õrdlus">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3F288DD7-6DAF-436D-B04A-EBCCAA36917C}"/>
              </a:ext>
            </a:extLst>
          </p:cNvPr>
          <p:cNvSpPr>
            <a:spLocks noGrp="1"/>
          </p:cNvSpPr>
          <p:nvPr>
            <p:ph type="title"/>
          </p:nvPr>
        </p:nvSpPr>
        <p:spPr>
          <a:xfrm>
            <a:off x="432000" y="432000"/>
            <a:ext cx="11340000" cy="432000"/>
          </a:xfrm>
        </p:spPr>
        <p:txBody>
          <a:bodyPr rtlCol="0"/>
          <a:lstStyle>
            <a:lvl1pPr>
              <a:defRPr>
                <a:solidFill>
                  <a:schemeClr val="tx1">
                    <a:lumMod val="75000"/>
                    <a:lumOff val="25000"/>
                  </a:schemeClr>
                </a:solidFill>
              </a:defRPr>
            </a:lvl1pPr>
          </a:lstStyle>
          <a:p>
            <a:pPr rtl="0"/>
            <a:r>
              <a:rPr lang="et-EE"/>
              <a:t>Klõpsake juhteksemplari pealkirja laadi redigeerimiseks</a:t>
            </a:r>
            <a:endParaRPr lang="et-EE" dirty="0"/>
          </a:p>
        </p:txBody>
      </p:sp>
      <p:sp>
        <p:nvSpPr>
          <p:cNvPr id="3" name="Teksti kohatäide 2">
            <a:extLst>
              <a:ext uri="{FF2B5EF4-FFF2-40B4-BE49-F238E27FC236}">
                <a16:creationId xmlns:a16="http://schemas.microsoft.com/office/drawing/2014/main" id="{9322B50D-6A7D-41C6-BA57-613BC231DF36}"/>
              </a:ext>
            </a:extLst>
          </p:cNvPr>
          <p:cNvSpPr>
            <a:spLocks noGrp="1"/>
          </p:cNvSpPr>
          <p:nvPr>
            <p:ph type="body" idx="1"/>
          </p:nvPr>
        </p:nvSpPr>
        <p:spPr>
          <a:xfrm>
            <a:off x="432000" y="1152000"/>
            <a:ext cx="5472000" cy="360000"/>
          </a:xfrm>
        </p:spPr>
        <p:txBody>
          <a:bodyPr rtlCol="0"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t-EE"/>
              <a:t>Klõpsake juhteksemplari tekstilaadide redigeerimiseks</a:t>
            </a:r>
          </a:p>
        </p:txBody>
      </p:sp>
      <p:sp>
        <p:nvSpPr>
          <p:cNvPr id="4" name="Sisu kohatäide 3">
            <a:extLst>
              <a:ext uri="{FF2B5EF4-FFF2-40B4-BE49-F238E27FC236}">
                <a16:creationId xmlns:a16="http://schemas.microsoft.com/office/drawing/2014/main" id="{9FD584DA-F775-47B8-A1D7-6556AD5FCBD2}"/>
              </a:ext>
            </a:extLst>
          </p:cNvPr>
          <p:cNvSpPr>
            <a:spLocks noGrp="1"/>
          </p:cNvSpPr>
          <p:nvPr>
            <p:ph sz="half" idx="2"/>
          </p:nvPr>
        </p:nvSpPr>
        <p:spPr>
          <a:xfrm>
            <a:off x="432000" y="1584000"/>
            <a:ext cx="5472000" cy="4608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t-EE"/>
              <a:t>Klõpsake juhteksemplari tekstilaadide redigeerimiseks</a:t>
            </a:r>
          </a:p>
          <a:p>
            <a:pPr lvl="1" rtl="0"/>
            <a:r>
              <a:rPr lang="et-EE"/>
              <a:t>Teine tase</a:t>
            </a:r>
          </a:p>
          <a:p>
            <a:pPr lvl="2" rtl="0"/>
            <a:r>
              <a:rPr lang="et-EE"/>
              <a:t>Kolmas tase</a:t>
            </a:r>
          </a:p>
          <a:p>
            <a:pPr lvl="3" rtl="0"/>
            <a:r>
              <a:rPr lang="et-EE"/>
              <a:t>Neljas tase</a:t>
            </a:r>
          </a:p>
          <a:p>
            <a:pPr lvl="4" rtl="0"/>
            <a:r>
              <a:rPr lang="et-EE"/>
              <a:t>Viies tase</a:t>
            </a:r>
            <a:endParaRPr lang="et-EE" dirty="0"/>
          </a:p>
        </p:txBody>
      </p:sp>
      <p:sp>
        <p:nvSpPr>
          <p:cNvPr id="10" name="Jaluse kohatäide 9">
            <a:extLst>
              <a:ext uri="{FF2B5EF4-FFF2-40B4-BE49-F238E27FC236}">
                <a16:creationId xmlns:a16="http://schemas.microsoft.com/office/drawing/2014/main" id="{9337FD81-6DFD-43B7-A7D9-59E45ECDF39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et-EE" dirty="0"/>
              <a:t>Lisage jalus</a:t>
            </a:r>
          </a:p>
        </p:txBody>
      </p:sp>
      <p:sp>
        <p:nvSpPr>
          <p:cNvPr id="11" name="Slaidinumbri kohatäide 10">
            <a:extLst>
              <a:ext uri="{FF2B5EF4-FFF2-40B4-BE49-F238E27FC236}">
                <a16:creationId xmlns:a16="http://schemas.microsoft.com/office/drawing/2014/main" id="{F17B7460-0559-435A-9C2F-1B12BC6CE184}"/>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t-EE" smtClean="0"/>
              <a:pPr/>
              <a:t>‹#›</a:t>
            </a:fld>
            <a:endParaRPr lang="et-EE" dirty="0"/>
          </a:p>
        </p:txBody>
      </p:sp>
      <p:sp>
        <p:nvSpPr>
          <p:cNvPr id="8" name="Teksti kohatäide 7">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1584325"/>
            <a:ext cx="5472113" cy="4606925"/>
          </a:xfrm>
        </p:spPr>
        <p:txBody>
          <a:bodyPr rtlCol="0"/>
          <a:lstStyle/>
          <a:p>
            <a:pPr lvl="0" rtl="0"/>
            <a:r>
              <a:rPr lang="et-EE"/>
              <a:t>Klõpsake juhteksemplari tekstilaadide redigeerimiseks</a:t>
            </a:r>
          </a:p>
          <a:p>
            <a:pPr lvl="1" rtl="0"/>
            <a:r>
              <a:rPr lang="et-EE"/>
              <a:t>Teine tase</a:t>
            </a:r>
          </a:p>
          <a:p>
            <a:pPr lvl="2" rtl="0"/>
            <a:r>
              <a:rPr lang="et-EE"/>
              <a:t>Kolmas tase</a:t>
            </a:r>
          </a:p>
          <a:p>
            <a:pPr lvl="3" rtl="0"/>
            <a:r>
              <a:rPr lang="et-EE"/>
              <a:t>Neljas tase</a:t>
            </a:r>
          </a:p>
          <a:p>
            <a:pPr lvl="4" rtl="0"/>
            <a:r>
              <a:rPr lang="et-EE"/>
              <a:t>Viies tase</a:t>
            </a:r>
            <a:endParaRPr lang="et-EE" dirty="0"/>
          </a:p>
        </p:txBody>
      </p:sp>
      <p:sp>
        <p:nvSpPr>
          <p:cNvPr id="12" name="Teksti kohatäide 11">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1152525"/>
            <a:ext cx="5472000" cy="358775"/>
          </a:xfrm>
        </p:spPr>
        <p:txBody>
          <a:bodyPr rtlCol="0"/>
          <a:lstStyle>
            <a:lvl1pPr marL="0" indent="0">
              <a:buNone/>
              <a:defRPr sz="2400" b="1"/>
            </a:lvl1pPr>
          </a:lstStyle>
          <a:p>
            <a:pPr lvl="0" rtl="0"/>
            <a:r>
              <a:rPr lang="et-EE"/>
              <a:t>Klõpsake juhteksemplari tekstilaadide redigeerimiseks</a:t>
            </a:r>
          </a:p>
        </p:txBody>
      </p:sp>
    </p:spTree>
    <p:extLst>
      <p:ext uri="{BB962C8B-B14F-4D97-AF65-F5344CB8AC3E}">
        <p14:creationId xmlns:p14="http://schemas.microsoft.com/office/powerpoint/2010/main" val="2139098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veerg kastiga piiritletu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rtlCol="0"/>
          <a:lstStyle>
            <a:lvl1pPr>
              <a:defRPr>
                <a:solidFill>
                  <a:schemeClr val="tx1">
                    <a:lumMod val="75000"/>
                    <a:lumOff val="25000"/>
                  </a:schemeClr>
                </a:solidFill>
              </a:defRPr>
            </a:lvl1pPr>
          </a:lstStyle>
          <a:p>
            <a:pPr rtl="0"/>
            <a:r>
              <a:rPr lang="et-EE"/>
              <a:t>Klõpsake juhteksemplari pealkirja laadi redigeerimiseks</a:t>
            </a:r>
            <a:endParaRPr lang="et-EE" dirty="0"/>
          </a:p>
        </p:txBody>
      </p:sp>
      <p:sp>
        <p:nvSpPr>
          <p:cNvPr id="3" name="Sisu kohatäide 2">
            <a:extLst>
              <a:ext uri="{FF2B5EF4-FFF2-40B4-BE49-F238E27FC236}">
                <a16:creationId xmlns:a16="http://schemas.microsoft.com/office/drawing/2014/main" id="{B1948E38-8FB0-4E51-A01C-C88794372E50}"/>
              </a:ext>
            </a:extLst>
          </p:cNvPr>
          <p:cNvSpPr>
            <a:spLocks noGrp="1"/>
          </p:cNvSpPr>
          <p:nvPr>
            <p:ph idx="1"/>
          </p:nvPr>
        </p:nvSpPr>
        <p:spPr>
          <a:xfrm>
            <a:off x="744396" y="2463936"/>
            <a:ext cx="3726003" cy="3314545"/>
          </a:xfrm>
          <a:prstGeom prst="rightArrowCallout">
            <a:avLst>
              <a:gd name="adj1" fmla="val 50000"/>
              <a:gd name="adj2" fmla="val 25000"/>
              <a:gd name="adj3" fmla="val 15421"/>
              <a:gd name="adj4" fmla="val 80487"/>
            </a:avLst>
          </a:prstGeom>
          <a:solidFill>
            <a:schemeClr val="bg1">
              <a:lumMod val="95000"/>
            </a:schemeClr>
          </a:solidFill>
        </p:spPr>
        <p:txBody>
          <a:bodyPr lIns="180000" tIns="180000" rIns="180000"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t-EE"/>
              <a:t>Klõpsake juhteksemplari tekstilaadide redigeerimiseks</a:t>
            </a:r>
          </a:p>
          <a:p>
            <a:pPr lvl="1" rtl="0"/>
            <a:r>
              <a:rPr lang="et-EE"/>
              <a:t>Teine tase</a:t>
            </a:r>
          </a:p>
          <a:p>
            <a:pPr lvl="2" rtl="0"/>
            <a:r>
              <a:rPr lang="et-EE"/>
              <a:t>Kolmas tase</a:t>
            </a:r>
          </a:p>
          <a:p>
            <a:pPr lvl="3" rtl="0"/>
            <a:r>
              <a:rPr lang="et-EE"/>
              <a:t>Neljas tase</a:t>
            </a:r>
          </a:p>
          <a:p>
            <a:pPr lvl="4" rtl="0"/>
            <a:r>
              <a:rPr lang="et-EE"/>
              <a:t>Viies tase</a:t>
            </a:r>
            <a:endParaRPr lang="et-EE" dirty="0"/>
          </a:p>
        </p:txBody>
      </p:sp>
      <p:sp>
        <p:nvSpPr>
          <p:cNvPr id="7" name="Jaluse kohatäide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et-EE" dirty="0"/>
              <a:t>Lisage jalus</a:t>
            </a:r>
          </a:p>
        </p:txBody>
      </p:sp>
      <p:sp>
        <p:nvSpPr>
          <p:cNvPr id="8" name="Slaidinumbri kohatäide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t-EE" smtClean="0"/>
              <a:pPr/>
              <a:t>‹#›</a:t>
            </a:fld>
            <a:endParaRPr lang="et-EE" dirty="0"/>
          </a:p>
        </p:txBody>
      </p:sp>
      <p:sp>
        <p:nvSpPr>
          <p:cNvPr id="5" name="Teksti kohatäide 4">
            <a:extLst>
              <a:ext uri="{FF2B5EF4-FFF2-40B4-BE49-F238E27FC236}">
                <a16:creationId xmlns:a16="http://schemas.microsoft.com/office/drawing/2014/main" id="{16A38E24-EB1C-472F-B631-5DF32F9C4CF5}"/>
              </a:ext>
            </a:extLst>
          </p:cNvPr>
          <p:cNvSpPr>
            <a:spLocks noGrp="1"/>
          </p:cNvSpPr>
          <p:nvPr>
            <p:ph type="body" sz="quarter" idx="12"/>
          </p:nvPr>
        </p:nvSpPr>
        <p:spPr>
          <a:xfrm>
            <a:off x="4613985" y="2463801"/>
            <a:ext cx="3726469" cy="3314200"/>
          </a:xfrm>
          <a:prstGeom prst="rightArrowCallout">
            <a:avLst>
              <a:gd name="adj1" fmla="val 50000"/>
              <a:gd name="adj2" fmla="val 25000"/>
              <a:gd name="adj3" fmla="val 16186"/>
              <a:gd name="adj4" fmla="val 80493"/>
            </a:avLst>
          </a:prstGeom>
          <a:solidFill>
            <a:schemeClr val="bg1">
              <a:lumMod val="95000"/>
            </a:schemeClr>
          </a:solidFill>
        </p:spPr>
        <p:txBody>
          <a:bodyPr lIns="180000" tIns="180000" rIns="180000" rtlCol="0"/>
          <a:lstStyle/>
          <a:p>
            <a:pPr lvl="0" rtl="0"/>
            <a:r>
              <a:rPr lang="et-EE"/>
              <a:t>Klõpsake juhteksemplari tekstilaadide redigeerimiseks</a:t>
            </a:r>
          </a:p>
          <a:p>
            <a:pPr lvl="1" rtl="0"/>
            <a:r>
              <a:rPr lang="et-EE"/>
              <a:t>Teine tase</a:t>
            </a:r>
          </a:p>
          <a:p>
            <a:pPr lvl="2" rtl="0"/>
            <a:r>
              <a:rPr lang="et-EE"/>
              <a:t>Kolmas tase</a:t>
            </a:r>
          </a:p>
          <a:p>
            <a:pPr lvl="3" rtl="0"/>
            <a:r>
              <a:rPr lang="et-EE"/>
              <a:t>Neljas tase</a:t>
            </a:r>
          </a:p>
          <a:p>
            <a:pPr lvl="4" rtl="0"/>
            <a:r>
              <a:rPr lang="et-EE"/>
              <a:t>Viies tase</a:t>
            </a:r>
            <a:endParaRPr lang="et-EE" dirty="0"/>
          </a:p>
        </p:txBody>
      </p:sp>
      <p:sp>
        <p:nvSpPr>
          <p:cNvPr id="11" name="Teksti kohatäide 10">
            <a:extLst>
              <a:ext uri="{FF2B5EF4-FFF2-40B4-BE49-F238E27FC236}">
                <a16:creationId xmlns:a16="http://schemas.microsoft.com/office/drawing/2014/main" id="{5B4A252E-78C9-4F76-98A4-A4B580AD072A}"/>
              </a:ext>
            </a:extLst>
          </p:cNvPr>
          <p:cNvSpPr>
            <a:spLocks noGrp="1"/>
          </p:cNvSpPr>
          <p:nvPr>
            <p:ph type="body" sz="quarter" idx="13"/>
          </p:nvPr>
        </p:nvSpPr>
        <p:spPr>
          <a:xfrm>
            <a:off x="8483985" y="2463801"/>
            <a:ext cx="2963619" cy="3314200"/>
          </a:xfrm>
          <a:prstGeom prst="rect">
            <a:avLst/>
          </a:prstGeom>
          <a:solidFill>
            <a:schemeClr val="bg1">
              <a:lumMod val="95000"/>
            </a:schemeClr>
          </a:solidFill>
        </p:spPr>
        <p:txBody>
          <a:bodyPr lIns="180000" tIns="180000" rIns="180000" rtlCol="0"/>
          <a:lstStyle/>
          <a:p>
            <a:pPr lvl="0" rtl="0"/>
            <a:r>
              <a:rPr lang="et-EE"/>
              <a:t>Klõpsake juhteksemplari tekstilaadide redigeerimiseks</a:t>
            </a:r>
          </a:p>
          <a:p>
            <a:pPr lvl="1" rtl="0"/>
            <a:r>
              <a:rPr lang="et-EE"/>
              <a:t>Teine tase</a:t>
            </a:r>
          </a:p>
          <a:p>
            <a:pPr lvl="2" rtl="0"/>
            <a:r>
              <a:rPr lang="et-EE"/>
              <a:t>Kolmas tase</a:t>
            </a:r>
          </a:p>
          <a:p>
            <a:pPr lvl="3" rtl="0"/>
            <a:r>
              <a:rPr lang="et-EE"/>
              <a:t>Neljas tase</a:t>
            </a:r>
          </a:p>
          <a:p>
            <a:pPr lvl="4" rtl="0"/>
            <a:r>
              <a:rPr lang="et-EE"/>
              <a:t>Viies tase</a:t>
            </a:r>
            <a:endParaRPr lang="et-EE" dirty="0"/>
          </a:p>
        </p:txBody>
      </p:sp>
      <p:sp>
        <p:nvSpPr>
          <p:cNvPr id="9" name="Teksti kohatäide 8">
            <a:extLst>
              <a:ext uri="{FF2B5EF4-FFF2-40B4-BE49-F238E27FC236}">
                <a16:creationId xmlns:a16="http://schemas.microsoft.com/office/drawing/2014/main" id="{F8E9D1B9-1C3A-4397-B3B4-9A921D64159E}"/>
              </a:ext>
            </a:extLst>
          </p:cNvPr>
          <p:cNvSpPr>
            <a:spLocks noGrp="1"/>
          </p:cNvSpPr>
          <p:nvPr>
            <p:ph type="body" sz="quarter" idx="26" hasCustomPrompt="1"/>
          </p:nvPr>
        </p:nvSpPr>
        <p:spPr>
          <a:xfrm>
            <a:off x="431800" y="1080000"/>
            <a:ext cx="11339513" cy="276561"/>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t-EE" dirty="0"/>
              <a:t>Alapealkiri</a:t>
            </a:r>
          </a:p>
        </p:txBody>
      </p:sp>
      <p:sp>
        <p:nvSpPr>
          <p:cNvPr id="6" name="Teksti kohatäide 5">
            <a:extLst>
              <a:ext uri="{FF2B5EF4-FFF2-40B4-BE49-F238E27FC236}">
                <a16:creationId xmlns:a16="http://schemas.microsoft.com/office/drawing/2014/main" id="{1B4F049D-3C57-44BB-ACE2-1363AF36D9EF}"/>
              </a:ext>
            </a:extLst>
          </p:cNvPr>
          <p:cNvSpPr>
            <a:spLocks noGrp="1"/>
          </p:cNvSpPr>
          <p:nvPr>
            <p:ph type="body" sz="quarter" idx="27" hasCustomPrompt="1"/>
          </p:nvPr>
        </p:nvSpPr>
        <p:spPr>
          <a:xfrm>
            <a:off x="744236" y="1647240"/>
            <a:ext cx="2975578" cy="648000"/>
          </a:xfrm>
          <a:ln>
            <a:solidFill>
              <a:schemeClr val="accent1"/>
            </a:solidFill>
          </a:ln>
        </p:spPr>
        <p:txBody>
          <a:bodyPr tIns="108000" rtlCol="0" anchor="t"/>
          <a:lstStyle>
            <a:lvl1pPr marL="0" indent="0" algn="ctr">
              <a:buNone/>
              <a:defRPr>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rtl="0"/>
            <a:r>
              <a:rPr lang="et-EE" dirty="0"/>
              <a:t>1. jaotise pealkiri</a:t>
            </a:r>
          </a:p>
        </p:txBody>
      </p:sp>
      <p:sp>
        <p:nvSpPr>
          <p:cNvPr id="12" name="Teksti kohatäide 11">
            <a:extLst>
              <a:ext uri="{FF2B5EF4-FFF2-40B4-BE49-F238E27FC236}">
                <a16:creationId xmlns:a16="http://schemas.microsoft.com/office/drawing/2014/main" id="{FB9B793F-A64B-475C-96F3-FB40100E01E4}"/>
              </a:ext>
            </a:extLst>
          </p:cNvPr>
          <p:cNvSpPr>
            <a:spLocks noGrp="1"/>
          </p:cNvSpPr>
          <p:nvPr>
            <p:ph type="body" sz="quarter" idx="28" hasCustomPrompt="1"/>
          </p:nvPr>
        </p:nvSpPr>
        <p:spPr>
          <a:xfrm>
            <a:off x="4608336" y="1647040"/>
            <a:ext cx="2975578" cy="648000"/>
          </a:xfrm>
          <a:ln>
            <a:solidFill>
              <a:schemeClr val="accent2"/>
            </a:solidFill>
          </a:ln>
        </p:spPr>
        <p:txBody>
          <a:bodyPr tIns="108000" rtlCol="0" anchor="t"/>
          <a:lstStyle>
            <a:lvl1pPr marL="0" indent="0" algn="ctr">
              <a:buNone/>
              <a:defRPr>
                <a:latin typeface="+mj-lt"/>
              </a:defRPr>
            </a:lvl1pPr>
          </a:lstStyle>
          <a:p>
            <a:pPr lvl="0" rtl="0"/>
            <a:r>
              <a:rPr lang="et-EE" dirty="0"/>
              <a:t>2. jaotise pealkiri</a:t>
            </a:r>
          </a:p>
        </p:txBody>
      </p:sp>
      <p:sp>
        <p:nvSpPr>
          <p:cNvPr id="14" name="Teksti kohatäide 13">
            <a:extLst>
              <a:ext uri="{FF2B5EF4-FFF2-40B4-BE49-F238E27FC236}">
                <a16:creationId xmlns:a16="http://schemas.microsoft.com/office/drawing/2014/main" id="{0EF53567-5287-43FB-B07E-A12F3AEEDB98}"/>
              </a:ext>
            </a:extLst>
          </p:cNvPr>
          <p:cNvSpPr>
            <a:spLocks noGrp="1"/>
          </p:cNvSpPr>
          <p:nvPr>
            <p:ph type="body" sz="quarter" idx="29" hasCustomPrompt="1"/>
          </p:nvPr>
        </p:nvSpPr>
        <p:spPr>
          <a:xfrm>
            <a:off x="8483986" y="1647240"/>
            <a:ext cx="2975578" cy="648000"/>
          </a:xfrm>
          <a:ln>
            <a:solidFill>
              <a:schemeClr val="accent3"/>
            </a:solidFill>
          </a:ln>
        </p:spPr>
        <p:txBody>
          <a:bodyPr tIns="108000" rtlCol="0" anchor="t"/>
          <a:lstStyle>
            <a:lvl1pPr marL="0" indent="0" algn="ctr">
              <a:buNone/>
              <a:defRPr>
                <a:latin typeface="+mj-lt"/>
              </a:defRPr>
            </a:lvl1pPr>
          </a:lstStyle>
          <a:p>
            <a:pPr lvl="0" rtl="0"/>
            <a:r>
              <a:rPr lang="et-EE" dirty="0"/>
              <a:t>3. jaotise pealkiri</a:t>
            </a:r>
          </a:p>
        </p:txBody>
      </p:sp>
    </p:spTree>
    <p:extLst>
      <p:ext uri="{BB962C8B-B14F-4D97-AF65-F5344CB8AC3E}">
        <p14:creationId xmlns:p14="http://schemas.microsoft.com/office/powerpoint/2010/main" val="3755733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jaskaala">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defRPr>
                <a:solidFill>
                  <a:schemeClr val="tx1">
                    <a:lumMod val="75000"/>
                    <a:lumOff val="25000"/>
                  </a:schemeClr>
                </a:solidFill>
              </a:defRPr>
            </a:lvl1pPr>
          </a:lstStyle>
          <a:p>
            <a:pPr rtl="0"/>
            <a:r>
              <a:rPr lang="et-EE"/>
              <a:t>Klõpsake juhteksemplari pealkirja laadi redigeerimiseks</a:t>
            </a:r>
            <a:endParaRPr lang="et-EE" dirty="0"/>
          </a:p>
        </p:txBody>
      </p:sp>
      <p:sp>
        <p:nvSpPr>
          <p:cNvPr id="6" name="Jaluse kohatäide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et-EE" dirty="0"/>
              <a:t>Lisage jalus</a:t>
            </a:r>
          </a:p>
        </p:txBody>
      </p:sp>
      <p:sp>
        <p:nvSpPr>
          <p:cNvPr id="7" name="Slaidinumbri kohatäide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t-EE" smtClean="0"/>
              <a:pPr/>
              <a:t>‹#›</a:t>
            </a:fld>
            <a:endParaRPr lang="et-EE" dirty="0"/>
          </a:p>
        </p:txBody>
      </p:sp>
      <p:sp>
        <p:nvSpPr>
          <p:cNvPr id="13" name="Teksti kohatäide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431800" y="1080000"/>
            <a:ext cx="11339513" cy="276561"/>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t-EE" dirty="0"/>
              <a:t>Alapealkiri</a:t>
            </a:r>
          </a:p>
        </p:txBody>
      </p:sp>
      <p:cxnSp>
        <p:nvCxnSpPr>
          <p:cNvPr id="15" name="Sirge noolkonnektor 14">
            <a:extLst>
              <a:ext uri="{FF2B5EF4-FFF2-40B4-BE49-F238E27FC236}">
                <a16:creationId xmlns:a16="http://schemas.microsoft.com/office/drawing/2014/main" id="{52158F80-0C1A-4B9E-9335-A5A0015187F7}"/>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ksti kohatäide 10">
            <a:extLst>
              <a:ext uri="{FF2B5EF4-FFF2-40B4-BE49-F238E27FC236}">
                <a16:creationId xmlns:a16="http://schemas.microsoft.com/office/drawing/2014/main" id="{723DA611-B88C-4D7E-82A4-5E4CA9DC2EA3}"/>
              </a:ext>
            </a:extLst>
          </p:cNvPr>
          <p:cNvSpPr>
            <a:spLocks noGrp="1"/>
          </p:cNvSpPr>
          <p:nvPr>
            <p:ph type="body" sz="quarter" idx="33" hasCustomPrompt="1"/>
          </p:nvPr>
        </p:nvSpPr>
        <p:spPr>
          <a:xfrm>
            <a:off x="412908" y="3973125"/>
            <a:ext cx="415608" cy="201776"/>
          </a:xfrm>
        </p:spPr>
        <p:txBody>
          <a:bodyPr rtlCol="0" anchor="ctr"/>
          <a:lstStyle>
            <a:lvl1pPr marL="0" indent="0" algn="ctr">
              <a:buNone/>
              <a:defRPr sz="1400">
                <a:solidFill>
                  <a:schemeClr val="tx1">
                    <a:lumMod val="50000"/>
                    <a:lumOff val="50000"/>
                  </a:schemeClr>
                </a:solidFill>
              </a:defRPr>
            </a:lvl1pPr>
          </a:lstStyle>
          <a:p>
            <a:pPr lvl="0" rtl="0"/>
            <a:r>
              <a:rPr lang="et-EE" dirty="0"/>
              <a:t>Aasta</a:t>
            </a:r>
          </a:p>
        </p:txBody>
      </p:sp>
      <p:sp>
        <p:nvSpPr>
          <p:cNvPr id="17" name="Teksti kohatäide 10">
            <a:extLst>
              <a:ext uri="{FF2B5EF4-FFF2-40B4-BE49-F238E27FC236}">
                <a16:creationId xmlns:a16="http://schemas.microsoft.com/office/drawing/2014/main" id="{180A0FA4-75CD-4A61-AA79-9C3C5F97ED8C}"/>
              </a:ext>
            </a:extLst>
          </p:cNvPr>
          <p:cNvSpPr>
            <a:spLocks noGrp="1"/>
          </p:cNvSpPr>
          <p:nvPr>
            <p:ph type="body" sz="quarter" idx="34" hasCustomPrompt="1"/>
          </p:nvPr>
        </p:nvSpPr>
        <p:spPr>
          <a:xfrm>
            <a:off x="431799" y="3597398"/>
            <a:ext cx="377825" cy="201776"/>
          </a:xfrm>
        </p:spPr>
        <p:txBody>
          <a:bodyPr rtlCol="0"/>
          <a:lstStyle>
            <a:lvl1pPr marL="0" indent="0" algn="ctr">
              <a:buNone/>
              <a:defRPr sz="1200">
                <a:solidFill>
                  <a:schemeClr val="tx1">
                    <a:lumMod val="50000"/>
                    <a:lumOff val="50000"/>
                  </a:schemeClr>
                </a:solidFill>
              </a:defRPr>
            </a:lvl1pPr>
          </a:lstStyle>
          <a:p>
            <a:pPr lvl="0" rtl="0"/>
            <a:r>
              <a:rPr lang="et-EE" dirty="0"/>
              <a:t>KK</a:t>
            </a:r>
          </a:p>
        </p:txBody>
      </p:sp>
      <p:sp>
        <p:nvSpPr>
          <p:cNvPr id="21" name="Teksti kohatäide 10">
            <a:extLst>
              <a:ext uri="{FF2B5EF4-FFF2-40B4-BE49-F238E27FC236}">
                <a16:creationId xmlns:a16="http://schemas.microsoft.com/office/drawing/2014/main" id="{EBB89A53-1B07-4560-B98E-03BECDB832C9}"/>
              </a:ext>
            </a:extLst>
          </p:cNvPr>
          <p:cNvSpPr>
            <a:spLocks noGrp="1"/>
          </p:cNvSpPr>
          <p:nvPr>
            <p:ph type="body" sz="quarter" idx="35" hasCustomPrompt="1"/>
          </p:nvPr>
        </p:nvSpPr>
        <p:spPr>
          <a:xfrm>
            <a:off x="903816" y="3597398"/>
            <a:ext cx="377825" cy="201776"/>
          </a:xfrm>
        </p:spPr>
        <p:txBody>
          <a:bodyPr rtlCol="0"/>
          <a:lstStyle>
            <a:lvl1pPr marL="0" indent="0" algn="ctr">
              <a:buNone/>
              <a:defRPr sz="1200">
                <a:solidFill>
                  <a:schemeClr val="tx1">
                    <a:lumMod val="50000"/>
                    <a:lumOff val="50000"/>
                  </a:schemeClr>
                </a:solidFill>
              </a:defRPr>
            </a:lvl1pPr>
          </a:lstStyle>
          <a:p>
            <a:pPr lvl="0" rtl="0"/>
            <a:r>
              <a:rPr lang="et-EE" dirty="0"/>
              <a:t>KK</a:t>
            </a:r>
          </a:p>
        </p:txBody>
      </p:sp>
      <p:sp>
        <p:nvSpPr>
          <p:cNvPr id="22" name="Teksti kohatäide 10">
            <a:extLst>
              <a:ext uri="{FF2B5EF4-FFF2-40B4-BE49-F238E27FC236}">
                <a16:creationId xmlns:a16="http://schemas.microsoft.com/office/drawing/2014/main" id="{22D34AD8-D83D-4409-A418-C00840A085AC}"/>
              </a:ext>
            </a:extLst>
          </p:cNvPr>
          <p:cNvSpPr>
            <a:spLocks noGrp="1"/>
          </p:cNvSpPr>
          <p:nvPr>
            <p:ph type="body" sz="quarter" idx="36" hasCustomPrompt="1"/>
          </p:nvPr>
        </p:nvSpPr>
        <p:spPr>
          <a:xfrm>
            <a:off x="1375833" y="3597398"/>
            <a:ext cx="377825" cy="201776"/>
          </a:xfrm>
        </p:spPr>
        <p:txBody>
          <a:bodyPr rtlCol="0"/>
          <a:lstStyle>
            <a:lvl1pPr marL="0" indent="0" algn="ctr">
              <a:buNone/>
              <a:defRPr sz="1200">
                <a:solidFill>
                  <a:schemeClr val="tx1">
                    <a:lumMod val="50000"/>
                    <a:lumOff val="50000"/>
                  </a:schemeClr>
                </a:solidFill>
              </a:defRPr>
            </a:lvl1pPr>
          </a:lstStyle>
          <a:p>
            <a:pPr lvl="0" rtl="0"/>
            <a:r>
              <a:rPr lang="et-EE" dirty="0"/>
              <a:t>KK</a:t>
            </a:r>
          </a:p>
        </p:txBody>
      </p:sp>
      <p:sp>
        <p:nvSpPr>
          <p:cNvPr id="25" name="Teksti kohatäide 10">
            <a:extLst>
              <a:ext uri="{FF2B5EF4-FFF2-40B4-BE49-F238E27FC236}">
                <a16:creationId xmlns:a16="http://schemas.microsoft.com/office/drawing/2014/main" id="{3EAA6A46-63F3-49A5-8E0B-758176E4429D}"/>
              </a:ext>
            </a:extLst>
          </p:cNvPr>
          <p:cNvSpPr>
            <a:spLocks noGrp="1"/>
          </p:cNvSpPr>
          <p:nvPr>
            <p:ph type="body" sz="quarter" idx="37" hasCustomPrompt="1"/>
          </p:nvPr>
        </p:nvSpPr>
        <p:spPr>
          <a:xfrm>
            <a:off x="1847850" y="3597398"/>
            <a:ext cx="377825" cy="201776"/>
          </a:xfrm>
        </p:spPr>
        <p:txBody>
          <a:bodyPr rtlCol="0"/>
          <a:lstStyle>
            <a:lvl1pPr marL="0" indent="0" algn="ctr">
              <a:buNone/>
              <a:defRPr sz="1200">
                <a:solidFill>
                  <a:schemeClr val="tx1">
                    <a:lumMod val="50000"/>
                    <a:lumOff val="50000"/>
                  </a:schemeClr>
                </a:solidFill>
              </a:defRPr>
            </a:lvl1pPr>
          </a:lstStyle>
          <a:p>
            <a:pPr lvl="0" rtl="0"/>
            <a:r>
              <a:rPr lang="et-EE" dirty="0"/>
              <a:t>KK</a:t>
            </a:r>
          </a:p>
        </p:txBody>
      </p:sp>
      <p:sp>
        <p:nvSpPr>
          <p:cNvPr id="26" name="Teksti kohatäide 10">
            <a:extLst>
              <a:ext uri="{FF2B5EF4-FFF2-40B4-BE49-F238E27FC236}">
                <a16:creationId xmlns:a16="http://schemas.microsoft.com/office/drawing/2014/main" id="{BB051A6E-4868-4F3F-93DB-AD07020E9344}"/>
              </a:ext>
            </a:extLst>
          </p:cNvPr>
          <p:cNvSpPr>
            <a:spLocks noGrp="1"/>
          </p:cNvSpPr>
          <p:nvPr>
            <p:ph type="body" sz="quarter" idx="38" hasCustomPrompt="1"/>
          </p:nvPr>
        </p:nvSpPr>
        <p:spPr>
          <a:xfrm>
            <a:off x="6077108" y="3973125"/>
            <a:ext cx="415608" cy="201776"/>
          </a:xfrm>
        </p:spPr>
        <p:txBody>
          <a:bodyPr rtlCol="0" anchor="ctr"/>
          <a:lstStyle>
            <a:lvl1pPr marL="0" indent="0" algn="ctr">
              <a:buNone/>
              <a:defRPr sz="1400">
                <a:solidFill>
                  <a:schemeClr val="tx1">
                    <a:lumMod val="50000"/>
                    <a:lumOff val="50000"/>
                  </a:schemeClr>
                </a:solidFill>
              </a:defRPr>
            </a:lvl1pPr>
          </a:lstStyle>
          <a:p>
            <a:pPr lvl="0" rtl="0"/>
            <a:r>
              <a:rPr lang="et-EE" dirty="0"/>
              <a:t>Aasta</a:t>
            </a:r>
          </a:p>
        </p:txBody>
      </p:sp>
      <p:sp>
        <p:nvSpPr>
          <p:cNvPr id="28" name="Teksti kohatäide 10">
            <a:extLst>
              <a:ext uri="{FF2B5EF4-FFF2-40B4-BE49-F238E27FC236}">
                <a16:creationId xmlns:a16="http://schemas.microsoft.com/office/drawing/2014/main" id="{61519886-189E-4C69-AEED-FD9BDD3E567B}"/>
              </a:ext>
            </a:extLst>
          </p:cNvPr>
          <p:cNvSpPr>
            <a:spLocks noGrp="1"/>
          </p:cNvSpPr>
          <p:nvPr>
            <p:ph type="body" sz="quarter" idx="39" hasCustomPrompt="1"/>
          </p:nvPr>
        </p:nvSpPr>
        <p:spPr>
          <a:xfrm>
            <a:off x="2319867" y="3597398"/>
            <a:ext cx="377825" cy="201776"/>
          </a:xfrm>
        </p:spPr>
        <p:txBody>
          <a:bodyPr rtlCol="0"/>
          <a:lstStyle>
            <a:lvl1pPr marL="0" indent="0" algn="ctr">
              <a:buNone/>
              <a:defRPr sz="1200">
                <a:solidFill>
                  <a:schemeClr val="tx1">
                    <a:lumMod val="50000"/>
                    <a:lumOff val="50000"/>
                  </a:schemeClr>
                </a:solidFill>
              </a:defRPr>
            </a:lvl1pPr>
          </a:lstStyle>
          <a:p>
            <a:pPr lvl="0" rtl="0"/>
            <a:r>
              <a:rPr lang="et-EE" dirty="0"/>
              <a:t>KK</a:t>
            </a:r>
          </a:p>
        </p:txBody>
      </p:sp>
      <p:sp>
        <p:nvSpPr>
          <p:cNvPr id="30" name="Teksti kohatäide 10">
            <a:extLst>
              <a:ext uri="{FF2B5EF4-FFF2-40B4-BE49-F238E27FC236}">
                <a16:creationId xmlns:a16="http://schemas.microsoft.com/office/drawing/2014/main" id="{0F084DDF-04EE-46A9-9F77-D5FD94D1B543}"/>
              </a:ext>
            </a:extLst>
          </p:cNvPr>
          <p:cNvSpPr>
            <a:spLocks noGrp="1"/>
          </p:cNvSpPr>
          <p:nvPr>
            <p:ph type="body" sz="quarter" idx="40" hasCustomPrompt="1"/>
          </p:nvPr>
        </p:nvSpPr>
        <p:spPr>
          <a:xfrm>
            <a:off x="2791884" y="3597398"/>
            <a:ext cx="377825" cy="201776"/>
          </a:xfrm>
        </p:spPr>
        <p:txBody>
          <a:bodyPr rtlCol="0"/>
          <a:lstStyle>
            <a:lvl1pPr marL="0" indent="0" algn="ctr">
              <a:buNone/>
              <a:defRPr sz="1200">
                <a:solidFill>
                  <a:schemeClr val="tx1">
                    <a:lumMod val="50000"/>
                    <a:lumOff val="50000"/>
                  </a:schemeClr>
                </a:solidFill>
              </a:defRPr>
            </a:lvl1pPr>
          </a:lstStyle>
          <a:p>
            <a:pPr lvl="0" rtl="0"/>
            <a:r>
              <a:rPr lang="et-EE" dirty="0"/>
              <a:t>KK</a:t>
            </a:r>
          </a:p>
        </p:txBody>
      </p:sp>
      <p:sp>
        <p:nvSpPr>
          <p:cNvPr id="31" name="Teksti kohatäide 10">
            <a:extLst>
              <a:ext uri="{FF2B5EF4-FFF2-40B4-BE49-F238E27FC236}">
                <a16:creationId xmlns:a16="http://schemas.microsoft.com/office/drawing/2014/main" id="{743DE8AB-BF74-4CC9-AD19-8BBBF44867AF}"/>
              </a:ext>
            </a:extLst>
          </p:cNvPr>
          <p:cNvSpPr>
            <a:spLocks noGrp="1"/>
          </p:cNvSpPr>
          <p:nvPr>
            <p:ph type="body" sz="quarter" idx="41" hasCustomPrompt="1"/>
          </p:nvPr>
        </p:nvSpPr>
        <p:spPr>
          <a:xfrm>
            <a:off x="3263901" y="3597398"/>
            <a:ext cx="377825" cy="201776"/>
          </a:xfrm>
        </p:spPr>
        <p:txBody>
          <a:bodyPr rtlCol="0"/>
          <a:lstStyle>
            <a:lvl1pPr marL="0" indent="0" algn="ctr">
              <a:buNone/>
              <a:defRPr sz="1200">
                <a:solidFill>
                  <a:schemeClr val="tx1">
                    <a:lumMod val="50000"/>
                    <a:lumOff val="50000"/>
                  </a:schemeClr>
                </a:solidFill>
              </a:defRPr>
            </a:lvl1pPr>
          </a:lstStyle>
          <a:p>
            <a:pPr lvl="0" rtl="0"/>
            <a:r>
              <a:rPr lang="et-EE" dirty="0"/>
              <a:t>KK</a:t>
            </a:r>
          </a:p>
        </p:txBody>
      </p:sp>
      <p:sp>
        <p:nvSpPr>
          <p:cNvPr id="32" name="Teksti kohatäide 10">
            <a:extLst>
              <a:ext uri="{FF2B5EF4-FFF2-40B4-BE49-F238E27FC236}">
                <a16:creationId xmlns:a16="http://schemas.microsoft.com/office/drawing/2014/main" id="{2ECC5C24-2CE5-491E-89DC-F9C5AE98B067}"/>
              </a:ext>
            </a:extLst>
          </p:cNvPr>
          <p:cNvSpPr>
            <a:spLocks noGrp="1"/>
          </p:cNvSpPr>
          <p:nvPr>
            <p:ph type="body" sz="quarter" idx="42" hasCustomPrompt="1"/>
          </p:nvPr>
        </p:nvSpPr>
        <p:spPr>
          <a:xfrm>
            <a:off x="4679952" y="3597398"/>
            <a:ext cx="377825" cy="201776"/>
          </a:xfrm>
        </p:spPr>
        <p:txBody>
          <a:bodyPr rtlCol="0"/>
          <a:lstStyle>
            <a:lvl1pPr marL="0" indent="0" algn="ctr">
              <a:buNone/>
              <a:defRPr sz="1200">
                <a:solidFill>
                  <a:schemeClr val="tx1">
                    <a:lumMod val="50000"/>
                    <a:lumOff val="50000"/>
                  </a:schemeClr>
                </a:solidFill>
              </a:defRPr>
            </a:lvl1pPr>
          </a:lstStyle>
          <a:p>
            <a:pPr lvl="0" rtl="0"/>
            <a:r>
              <a:rPr lang="et-EE" dirty="0"/>
              <a:t>KK</a:t>
            </a:r>
          </a:p>
        </p:txBody>
      </p:sp>
      <p:sp>
        <p:nvSpPr>
          <p:cNvPr id="33" name="Teksti kohatäide 10">
            <a:extLst>
              <a:ext uri="{FF2B5EF4-FFF2-40B4-BE49-F238E27FC236}">
                <a16:creationId xmlns:a16="http://schemas.microsoft.com/office/drawing/2014/main" id="{ADB0F187-5781-4076-B761-264B1C683A63}"/>
              </a:ext>
            </a:extLst>
          </p:cNvPr>
          <p:cNvSpPr>
            <a:spLocks noGrp="1"/>
          </p:cNvSpPr>
          <p:nvPr>
            <p:ph type="body" sz="quarter" idx="43" hasCustomPrompt="1"/>
          </p:nvPr>
        </p:nvSpPr>
        <p:spPr>
          <a:xfrm>
            <a:off x="3735918" y="3597398"/>
            <a:ext cx="377825" cy="201776"/>
          </a:xfrm>
        </p:spPr>
        <p:txBody>
          <a:bodyPr rtlCol="0"/>
          <a:lstStyle>
            <a:lvl1pPr marL="0" indent="0" algn="ctr">
              <a:buNone/>
              <a:defRPr sz="1200">
                <a:solidFill>
                  <a:schemeClr val="tx1">
                    <a:lumMod val="50000"/>
                    <a:lumOff val="50000"/>
                  </a:schemeClr>
                </a:solidFill>
              </a:defRPr>
            </a:lvl1pPr>
          </a:lstStyle>
          <a:p>
            <a:pPr lvl="0" rtl="0"/>
            <a:r>
              <a:rPr lang="et-EE" dirty="0"/>
              <a:t>KK</a:t>
            </a:r>
          </a:p>
        </p:txBody>
      </p:sp>
      <p:sp>
        <p:nvSpPr>
          <p:cNvPr id="34" name="Teksti kohatäide 10">
            <a:extLst>
              <a:ext uri="{FF2B5EF4-FFF2-40B4-BE49-F238E27FC236}">
                <a16:creationId xmlns:a16="http://schemas.microsoft.com/office/drawing/2014/main" id="{B2E776B2-D388-4243-80AE-BD8AF47C8AAB}"/>
              </a:ext>
            </a:extLst>
          </p:cNvPr>
          <p:cNvSpPr>
            <a:spLocks noGrp="1"/>
          </p:cNvSpPr>
          <p:nvPr>
            <p:ph type="body" sz="quarter" idx="44" hasCustomPrompt="1"/>
          </p:nvPr>
        </p:nvSpPr>
        <p:spPr>
          <a:xfrm>
            <a:off x="4207935" y="3597398"/>
            <a:ext cx="377825" cy="201776"/>
          </a:xfrm>
        </p:spPr>
        <p:txBody>
          <a:bodyPr rtlCol="0"/>
          <a:lstStyle>
            <a:lvl1pPr marL="0" indent="0" algn="ctr">
              <a:buNone/>
              <a:defRPr sz="1200">
                <a:solidFill>
                  <a:schemeClr val="tx1">
                    <a:lumMod val="50000"/>
                    <a:lumOff val="50000"/>
                  </a:schemeClr>
                </a:solidFill>
              </a:defRPr>
            </a:lvl1pPr>
          </a:lstStyle>
          <a:p>
            <a:pPr lvl="0" rtl="0"/>
            <a:r>
              <a:rPr lang="et-EE" dirty="0"/>
              <a:t>KK</a:t>
            </a:r>
          </a:p>
        </p:txBody>
      </p:sp>
      <p:sp>
        <p:nvSpPr>
          <p:cNvPr id="35" name="Teksti kohatäide 10">
            <a:extLst>
              <a:ext uri="{FF2B5EF4-FFF2-40B4-BE49-F238E27FC236}">
                <a16:creationId xmlns:a16="http://schemas.microsoft.com/office/drawing/2014/main" id="{79F3A104-EDC0-4A25-9585-3F9F8C1022C7}"/>
              </a:ext>
            </a:extLst>
          </p:cNvPr>
          <p:cNvSpPr>
            <a:spLocks noGrp="1"/>
          </p:cNvSpPr>
          <p:nvPr>
            <p:ph type="body" sz="quarter" idx="45" hasCustomPrompt="1"/>
          </p:nvPr>
        </p:nvSpPr>
        <p:spPr>
          <a:xfrm>
            <a:off x="5151969" y="3597398"/>
            <a:ext cx="377825" cy="201776"/>
          </a:xfrm>
        </p:spPr>
        <p:txBody>
          <a:bodyPr rtlCol="0"/>
          <a:lstStyle>
            <a:lvl1pPr marL="0" indent="0" algn="ctr">
              <a:buNone/>
              <a:defRPr sz="1200">
                <a:solidFill>
                  <a:schemeClr val="tx1">
                    <a:lumMod val="50000"/>
                    <a:lumOff val="50000"/>
                  </a:schemeClr>
                </a:solidFill>
              </a:defRPr>
            </a:lvl1pPr>
          </a:lstStyle>
          <a:p>
            <a:pPr lvl="0" rtl="0"/>
            <a:r>
              <a:rPr lang="et-EE" dirty="0"/>
              <a:t>KK</a:t>
            </a:r>
          </a:p>
        </p:txBody>
      </p:sp>
      <p:sp>
        <p:nvSpPr>
          <p:cNvPr id="36" name="Teksti kohatäide 10">
            <a:extLst>
              <a:ext uri="{FF2B5EF4-FFF2-40B4-BE49-F238E27FC236}">
                <a16:creationId xmlns:a16="http://schemas.microsoft.com/office/drawing/2014/main" id="{23DA3E7C-9F0E-4A57-B6EA-C01C72788E9E}"/>
              </a:ext>
            </a:extLst>
          </p:cNvPr>
          <p:cNvSpPr>
            <a:spLocks noGrp="1"/>
          </p:cNvSpPr>
          <p:nvPr>
            <p:ph type="body" sz="quarter" idx="46" hasCustomPrompt="1"/>
          </p:nvPr>
        </p:nvSpPr>
        <p:spPr>
          <a:xfrm>
            <a:off x="5623986" y="3597398"/>
            <a:ext cx="377825" cy="201776"/>
          </a:xfrm>
        </p:spPr>
        <p:txBody>
          <a:bodyPr rtlCol="0"/>
          <a:lstStyle>
            <a:lvl1pPr marL="0" indent="0" algn="ctr">
              <a:buNone/>
              <a:defRPr sz="1200">
                <a:solidFill>
                  <a:schemeClr val="tx1">
                    <a:lumMod val="50000"/>
                    <a:lumOff val="50000"/>
                  </a:schemeClr>
                </a:solidFill>
              </a:defRPr>
            </a:lvl1pPr>
          </a:lstStyle>
          <a:p>
            <a:pPr lvl="0" rtl="0"/>
            <a:r>
              <a:rPr lang="et-EE" dirty="0"/>
              <a:t>KK</a:t>
            </a:r>
          </a:p>
        </p:txBody>
      </p:sp>
      <p:sp>
        <p:nvSpPr>
          <p:cNvPr id="37" name="Teksti kohatäide 10">
            <a:extLst>
              <a:ext uri="{FF2B5EF4-FFF2-40B4-BE49-F238E27FC236}">
                <a16:creationId xmlns:a16="http://schemas.microsoft.com/office/drawing/2014/main" id="{A8ABC110-DC97-4A71-9A16-67581EAC9895}"/>
              </a:ext>
            </a:extLst>
          </p:cNvPr>
          <p:cNvSpPr>
            <a:spLocks noGrp="1"/>
          </p:cNvSpPr>
          <p:nvPr>
            <p:ph type="body" sz="quarter" idx="47" hasCustomPrompt="1"/>
          </p:nvPr>
        </p:nvSpPr>
        <p:spPr>
          <a:xfrm>
            <a:off x="6095999" y="3597398"/>
            <a:ext cx="377825" cy="201776"/>
          </a:xfrm>
        </p:spPr>
        <p:txBody>
          <a:bodyPr rtlCol="0"/>
          <a:lstStyle>
            <a:lvl1pPr marL="0" indent="0" algn="ctr">
              <a:buNone/>
              <a:defRPr sz="1200">
                <a:solidFill>
                  <a:schemeClr val="tx1">
                    <a:lumMod val="50000"/>
                    <a:lumOff val="50000"/>
                  </a:schemeClr>
                </a:solidFill>
              </a:defRPr>
            </a:lvl1pPr>
          </a:lstStyle>
          <a:p>
            <a:pPr lvl="0" rtl="0"/>
            <a:r>
              <a:rPr lang="et-EE" dirty="0"/>
              <a:t>KK</a:t>
            </a:r>
          </a:p>
        </p:txBody>
      </p:sp>
      <p:sp>
        <p:nvSpPr>
          <p:cNvPr id="38" name="Teksti kohatäide 10">
            <a:extLst>
              <a:ext uri="{FF2B5EF4-FFF2-40B4-BE49-F238E27FC236}">
                <a16:creationId xmlns:a16="http://schemas.microsoft.com/office/drawing/2014/main" id="{81058125-332B-41A7-BCD5-72CAE3F9F97D}"/>
              </a:ext>
            </a:extLst>
          </p:cNvPr>
          <p:cNvSpPr>
            <a:spLocks noGrp="1"/>
          </p:cNvSpPr>
          <p:nvPr>
            <p:ph type="body" sz="quarter" idx="48" hasCustomPrompt="1"/>
          </p:nvPr>
        </p:nvSpPr>
        <p:spPr>
          <a:xfrm>
            <a:off x="6568012" y="3597398"/>
            <a:ext cx="377825" cy="201776"/>
          </a:xfrm>
        </p:spPr>
        <p:txBody>
          <a:bodyPr rtlCol="0"/>
          <a:lstStyle>
            <a:lvl1pPr marL="0" indent="0" algn="ctr">
              <a:buNone/>
              <a:defRPr sz="1200">
                <a:solidFill>
                  <a:schemeClr val="tx1">
                    <a:lumMod val="50000"/>
                    <a:lumOff val="50000"/>
                  </a:schemeClr>
                </a:solidFill>
              </a:defRPr>
            </a:lvl1pPr>
          </a:lstStyle>
          <a:p>
            <a:pPr lvl="0" rtl="0"/>
            <a:r>
              <a:rPr lang="et-EE" dirty="0"/>
              <a:t>KK</a:t>
            </a:r>
          </a:p>
        </p:txBody>
      </p:sp>
      <p:sp>
        <p:nvSpPr>
          <p:cNvPr id="39" name="Teksti kohatäide 10">
            <a:extLst>
              <a:ext uri="{FF2B5EF4-FFF2-40B4-BE49-F238E27FC236}">
                <a16:creationId xmlns:a16="http://schemas.microsoft.com/office/drawing/2014/main" id="{E32DE8FD-6391-4094-BAEC-CC0836CC67EB}"/>
              </a:ext>
            </a:extLst>
          </p:cNvPr>
          <p:cNvSpPr>
            <a:spLocks noGrp="1"/>
          </p:cNvSpPr>
          <p:nvPr>
            <p:ph type="body" sz="quarter" idx="49" hasCustomPrompt="1"/>
          </p:nvPr>
        </p:nvSpPr>
        <p:spPr>
          <a:xfrm>
            <a:off x="7040029" y="3597398"/>
            <a:ext cx="377825" cy="201776"/>
          </a:xfrm>
        </p:spPr>
        <p:txBody>
          <a:bodyPr rtlCol="0"/>
          <a:lstStyle>
            <a:lvl1pPr marL="0" indent="0" algn="ctr">
              <a:buNone/>
              <a:defRPr sz="1200">
                <a:solidFill>
                  <a:schemeClr val="tx1">
                    <a:lumMod val="50000"/>
                    <a:lumOff val="50000"/>
                  </a:schemeClr>
                </a:solidFill>
              </a:defRPr>
            </a:lvl1pPr>
          </a:lstStyle>
          <a:p>
            <a:pPr lvl="0" rtl="0"/>
            <a:r>
              <a:rPr lang="et-EE" dirty="0"/>
              <a:t>KK</a:t>
            </a:r>
          </a:p>
        </p:txBody>
      </p:sp>
      <p:sp>
        <p:nvSpPr>
          <p:cNvPr id="40" name="Teksti kohatäide 10">
            <a:extLst>
              <a:ext uri="{FF2B5EF4-FFF2-40B4-BE49-F238E27FC236}">
                <a16:creationId xmlns:a16="http://schemas.microsoft.com/office/drawing/2014/main" id="{5C53C0F3-9308-422B-BC6E-1ACA5029027A}"/>
              </a:ext>
            </a:extLst>
          </p:cNvPr>
          <p:cNvSpPr>
            <a:spLocks noGrp="1"/>
          </p:cNvSpPr>
          <p:nvPr>
            <p:ph type="body" sz="quarter" idx="50" hasCustomPrompt="1"/>
          </p:nvPr>
        </p:nvSpPr>
        <p:spPr>
          <a:xfrm>
            <a:off x="7512046" y="3597398"/>
            <a:ext cx="377825" cy="201776"/>
          </a:xfrm>
        </p:spPr>
        <p:txBody>
          <a:bodyPr rtlCol="0"/>
          <a:lstStyle>
            <a:lvl1pPr marL="0" indent="0" algn="ctr">
              <a:buNone/>
              <a:defRPr sz="1200">
                <a:solidFill>
                  <a:schemeClr val="tx1">
                    <a:lumMod val="50000"/>
                    <a:lumOff val="50000"/>
                  </a:schemeClr>
                </a:solidFill>
              </a:defRPr>
            </a:lvl1pPr>
          </a:lstStyle>
          <a:p>
            <a:pPr lvl="0" rtl="0"/>
            <a:r>
              <a:rPr lang="et-EE" dirty="0"/>
              <a:t>KK</a:t>
            </a:r>
          </a:p>
        </p:txBody>
      </p:sp>
      <p:sp>
        <p:nvSpPr>
          <p:cNvPr id="41" name="Teksti kohatäide 10">
            <a:extLst>
              <a:ext uri="{FF2B5EF4-FFF2-40B4-BE49-F238E27FC236}">
                <a16:creationId xmlns:a16="http://schemas.microsoft.com/office/drawing/2014/main" id="{06DFFA03-9EA6-4F70-9519-AB1361BAF7CE}"/>
              </a:ext>
            </a:extLst>
          </p:cNvPr>
          <p:cNvSpPr>
            <a:spLocks noGrp="1"/>
          </p:cNvSpPr>
          <p:nvPr>
            <p:ph type="body" sz="quarter" idx="51" hasCustomPrompt="1"/>
          </p:nvPr>
        </p:nvSpPr>
        <p:spPr>
          <a:xfrm>
            <a:off x="7984063" y="3597398"/>
            <a:ext cx="377825" cy="201776"/>
          </a:xfrm>
        </p:spPr>
        <p:txBody>
          <a:bodyPr rtlCol="0"/>
          <a:lstStyle>
            <a:lvl1pPr marL="0" indent="0" algn="ctr">
              <a:buNone/>
              <a:defRPr sz="1200">
                <a:solidFill>
                  <a:schemeClr val="tx1">
                    <a:lumMod val="50000"/>
                    <a:lumOff val="50000"/>
                  </a:schemeClr>
                </a:solidFill>
              </a:defRPr>
            </a:lvl1pPr>
          </a:lstStyle>
          <a:p>
            <a:pPr lvl="0" rtl="0"/>
            <a:r>
              <a:rPr lang="et-EE" dirty="0"/>
              <a:t>KK</a:t>
            </a:r>
          </a:p>
        </p:txBody>
      </p:sp>
      <p:sp>
        <p:nvSpPr>
          <p:cNvPr id="42" name="Teksti kohatäide 10">
            <a:extLst>
              <a:ext uri="{FF2B5EF4-FFF2-40B4-BE49-F238E27FC236}">
                <a16:creationId xmlns:a16="http://schemas.microsoft.com/office/drawing/2014/main" id="{49CD8693-3557-4241-BB88-518160D989C4}"/>
              </a:ext>
            </a:extLst>
          </p:cNvPr>
          <p:cNvSpPr>
            <a:spLocks noGrp="1"/>
          </p:cNvSpPr>
          <p:nvPr>
            <p:ph type="body" sz="quarter" idx="52" hasCustomPrompt="1"/>
          </p:nvPr>
        </p:nvSpPr>
        <p:spPr>
          <a:xfrm>
            <a:off x="8456080" y="3597398"/>
            <a:ext cx="377825" cy="201776"/>
          </a:xfrm>
        </p:spPr>
        <p:txBody>
          <a:bodyPr rtlCol="0"/>
          <a:lstStyle>
            <a:lvl1pPr marL="0" indent="0" algn="ctr">
              <a:buNone/>
              <a:defRPr sz="1200">
                <a:solidFill>
                  <a:schemeClr val="tx1">
                    <a:lumMod val="50000"/>
                    <a:lumOff val="50000"/>
                  </a:schemeClr>
                </a:solidFill>
              </a:defRPr>
            </a:lvl1pPr>
          </a:lstStyle>
          <a:p>
            <a:pPr lvl="0" rtl="0"/>
            <a:r>
              <a:rPr lang="et-EE" dirty="0"/>
              <a:t>KK</a:t>
            </a:r>
          </a:p>
        </p:txBody>
      </p:sp>
      <p:sp>
        <p:nvSpPr>
          <p:cNvPr id="43" name="Teksti kohatäide 10">
            <a:extLst>
              <a:ext uri="{FF2B5EF4-FFF2-40B4-BE49-F238E27FC236}">
                <a16:creationId xmlns:a16="http://schemas.microsoft.com/office/drawing/2014/main" id="{4884DF69-4936-4F90-BFB8-ED04A228DA22}"/>
              </a:ext>
            </a:extLst>
          </p:cNvPr>
          <p:cNvSpPr>
            <a:spLocks noGrp="1"/>
          </p:cNvSpPr>
          <p:nvPr>
            <p:ph type="body" sz="quarter" idx="53" hasCustomPrompt="1"/>
          </p:nvPr>
        </p:nvSpPr>
        <p:spPr>
          <a:xfrm>
            <a:off x="8928097" y="3597398"/>
            <a:ext cx="377825" cy="201776"/>
          </a:xfrm>
        </p:spPr>
        <p:txBody>
          <a:bodyPr rtlCol="0"/>
          <a:lstStyle>
            <a:lvl1pPr marL="0" indent="0" algn="ctr">
              <a:buNone/>
              <a:defRPr sz="1200">
                <a:solidFill>
                  <a:schemeClr val="tx1">
                    <a:lumMod val="50000"/>
                    <a:lumOff val="50000"/>
                  </a:schemeClr>
                </a:solidFill>
              </a:defRPr>
            </a:lvl1pPr>
          </a:lstStyle>
          <a:p>
            <a:pPr lvl="0" rtl="0"/>
            <a:r>
              <a:rPr lang="et-EE" dirty="0"/>
              <a:t>KK</a:t>
            </a:r>
          </a:p>
        </p:txBody>
      </p:sp>
      <p:sp>
        <p:nvSpPr>
          <p:cNvPr id="44" name="Teksti kohatäide 10">
            <a:extLst>
              <a:ext uri="{FF2B5EF4-FFF2-40B4-BE49-F238E27FC236}">
                <a16:creationId xmlns:a16="http://schemas.microsoft.com/office/drawing/2014/main" id="{00804F61-8052-4AD8-8370-ED72B261BC29}"/>
              </a:ext>
            </a:extLst>
          </p:cNvPr>
          <p:cNvSpPr>
            <a:spLocks noGrp="1"/>
          </p:cNvSpPr>
          <p:nvPr>
            <p:ph type="body" sz="quarter" idx="54" hasCustomPrompt="1"/>
          </p:nvPr>
        </p:nvSpPr>
        <p:spPr>
          <a:xfrm>
            <a:off x="10344148" y="3597398"/>
            <a:ext cx="377825" cy="201776"/>
          </a:xfrm>
        </p:spPr>
        <p:txBody>
          <a:bodyPr rtlCol="0"/>
          <a:lstStyle>
            <a:lvl1pPr marL="0" indent="0" algn="ctr">
              <a:buNone/>
              <a:defRPr sz="1200">
                <a:solidFill>
                  <a:schemeClr val="tx1">
                    <a:lumMod val="50000"/>
                    <a:lumOff val="50000"/>
                  </a:schemeClr>
                </a:solidFill>
              </a:defRPr>
            </a:lvl1pPr>
          </a:lstStyle>
          <a:p>
            <a:pPr lvl="0" rtl="0"/>
            <a:r>
              <a:rPr lang="et-EE" dirty="0"/>
              <a:t>KK</a:t>
            </a:r>
          </a:p>
        </p:txBody>
      </p:sp>
      <p:sp>
        <p:nvSpPr>
          <p:cNvPr id="45" name="Teksti kohatäide 10">
            <a:extLst>
              <a:ext uri="{FF2B5EF4-FFF2-40B4-BE49-F238E27FC236}">
                <a16:creationId xmlns:a16="http://schemas.microsoft.com/office/drawing/2014/main" id="{313F370F-A9EC-477E-BED7-BF4E87527420}"/>
              </a:ext>
            </a:extLst>
          </p:cNvPr>
          <p:cNvSpPr>
            <a:spLocks noGrp="1"/>
          </p:cNvSpPr>
          <p:nvPr>
            <p:ph type="body" sz="quarter" idx="55" hasCustomPrompt="1"/>
          </p:nvPr>
        </p:nvSpPr>
        <p:spPr>
          <a:xfrm>
            <a:off x="9400114" y="3597398"/>
            <a:ext cx="377825" cy="201776"/>
          </a:xfrm>
        </p:spPr>
        <p:txBody>
          <a:bodyPr rtlCol="0"/>
          <a:lstStyle>
            <a:lvl1pPr marL="0" indent="0" algn="ctr">
              <a:buNone/>
              <a:defRPr sz="1200">
                <a:solidFill>
                  <a:schemeClr val="tx1">
                    <a:lumMod val="50000"/>
                    <a:lumOff val="50000"/>
                  </a:schemeClr>
                </a:solidFill>
              </a:defRPr>
            </a:lvl1pPr>
          </a:lstStyle>
          <a:p>
            <a:pPr lvl="0" rtl="0"/>
            <a:r>
              <a:rPr lang="et-EE" dirty="0"/>
              <a:t>KK</a:t>
            </a:r>
          </a:p>
        </p:txBody>
      </p:sp>
      <p:sp>
        <p:nvSpPr>
          <p:cNvPr id="46" name="Teksti kohatäide 10">
            <a:extLst>
              <a:ext uri="{FF2B5EF4-FFF2-40B4-BE49-F238E27FC236}">
                <a16:creationId xmlns:a16="http://schemas.microsoft.com/office/drawing/2014/main" id="{9E687ADD-FE6C-441E-991F-E71EA0572C32}"/>
              </a:ext>
            </a:extLst>
          </p:cNvPr>
          <p:cNvSpPr>
            <a:spLocks noGrp="1"/>
          </p:cNvSpPr>
          <p:nvPr>
            <p:ph type="body" sz="quarter" idx="56" hasCustomPrompt="1"/>
          </p:nvPr>
        </p:nvSpPr>
        <p:spPr>
          <a:xfrm>
            <a:off x="9872131" y="3597398"/>
            <a:ext cx="377825" cy="201776"/>
          </a:xfrm>
        </p:spPr>
        <p:txBody>
          <a:bodyPr rtlCol="0"/>
          <a:lstStyle>
            <a:lvl1pPr marL="0" indent="0" algn="ctr">
              <a:buNone/>
              <a:defRPr sz="1200">
                <a:solidFill>
                  <a:schemeClr val="tx1">
                    <a:lumMod val="50000"/>
                    <a:lumOff val="50000"/>
                  </a:schemeClr>
                </a:solidFill>
              </a:defRPr>
            </a:lvl1pPr>
          </a:lstStyle>
          <a:p>
            <a:pPr lvl="0" rtl="0"/>
            <a:r>
              <a:rPr lang="et-EE" dirty="0"/>
              <a:t>KK</a:t>
            </a:r>
          </a:p>
        </p:txBody>
      </p:sp>
      <p:sp>
        <p:nvSpPr>
          <p:cNvPr id="47" name="Teksti kohatäide 10">
            <a:extLst>
              <a:ext uri="{FF2B5EF4-FFF2-40B4-BE49-F238E27FC236}">
                <a16:creationId xmlns:a16="http://schemas.microsoft.com/office/drawing/2014/main" id="{5E0252B4-80AE-40E9-BA32-6EDAAC625211}"/>
              </a:ext>
            </a:extLst>
          </p:cNvPr>
          <p:cNvSpPr>
            <a:spLocks noGrp="1"/>
          </p:cNvSpPr>
          <p:nvPr>
            <p:ph type="body" sz="quarter" idx="57" hasCustomPrompt="1"/>
          </p:nvPr>
        </p:nvSpPr>
        <p:spPr>
          <a:xfrm>
            <a:off x="10816165" y="3597398"/>
            <a:ext cx="377825" cy="201776"/>
          </a:xfrm>
        </p:spPr>
        <p:txBody>
          <a:bodyPr rtlCol="0"/>
          <a:lstStyle>
            <a:lvl1pPr marL="0" indent="0" algn="ctr">
              <a:buNone/>
              <a:defRPr sz="1200">
                <a:solidFill>
                  <a:schemeClr val="tx1">
                    <a:lumMod val="50000"/>
                    <a:lumOff val="50000"/>
                  </a:schemeClr>
                </a:solidFill>
              </a:defRPr>
            </a:lvl1pPr>
          </a:lstStyle>
          <a:p>
            <a:pPr lvl="0" rtl="0"/>
            <a:r>
              <a:rPr lang="et-EE" dirty="0"/>
              <a:t>KK</a:t>
            </a:r>
          </a:p>
        </p:txBody>
      </p:sp>
      <p:sp>
        <p:nvSpPr>
          <p:cNvPr id="48" name="Teksti kohatäide 10">
            <a:extLst>
              <a:ext uri="{FF2B5EF4-FFF2-40B4-BE49-F238E27FC236}">
                <a16:creationId xmlns:a16="http://schemas.microsoft.com/office/drawing/2014/main" id="{8A807DF0-23B6-4B83-B3F6-8D0BE9A851F6}"/>
              </a:ext>
            </a:extLst>
          </p:cNvPr>
          <p:cNvSpPr>
            <a:spLocks noGrp="1"/>
          </p:cNvSpPr>
          <p:nvPr>
            <p:ph type="body" sz="quarter" idx="58" hasCustomPrompt="1"/>
          </p:nvPr>
        </p:nvSpPr>
        <p:spPr>
          <a:xfrm>
            <a:off x="11288182" y="3597398"/>
            <a:ext cx="377825" cy="201776"/>
          </a:xfrm>
        </p:spPr>
        <p:txBody>
          <a:bodyPr rtlCol="0"/>
          <a:lstStyle>
            <a:lvl1pPr marL="0" indent="0" algn="ctr">
              <a:buNone/>
              <a:defRPr sz="1200">
                <a:solidFill>
                  <a:schemeClr val="tx1">
                    <a:lumMod val="50000"/>
                    <a:lumOff val="50000"/>
                  </a:schemeClr>
                </a:solidFill>
              </a:defRPr>
            </a:lvl1pPr>
          </a:lstStyle>
          <a:p>
            <a:pPr lvl="0" rtl="0"/>
            <a:r>
              <a:rPr lang="et-EE" dirty="0"/>
              <a:t>KK</a:t>
            </a:r>
          </a:p>
        </p:txBody>
      </p:sp>
      <p:sp>
        <p:nvSpPr>
          <p:cNvPr id="49" name="Teksti kohatäide 3">
            <a:extLst>
              <a:ext uri="{FF2B5EF4-FFF2-40B4-BE49-F238E27FC236}">
                <a16:creationId xmlns:a16="http://schemas.microsoft.com/office/drawing/2014/main" id="{F3591345-36C8-481A-AD5B-5F69B03D1710}"/>
              </a:ext>
            </a:extLst>
          </p:cNvPr>
          <p:cNvSpPr>
            <a:spLocks noGrp="1"/>
          </p:cNvSpPr>
          <p:nvPr>
            <p:ph type="body" sz="quarter" idx="59" hasCustomPrompt="1"/>
          </p:nvPr>
        </p:nvSpPr>
        <p:spPr>
          <a:xfrm>
            <a:off x="5360988" y="2190750"/>
            <a:ext cx="1793875" cy="561975"/>
          </a:xfrm>
          <a:noFill/>
          <a:ln>
            <a:noFill/>
          </a:ln>
        </p:spPr>
        <p:txBody>
          <a:bodyPr tIns="36000" rtlCol="0" anchor="t"/>
          <a:lstStyle>
            <a:lvl1pPr marL="0" indent="0" algn="ctr">
              <a:buNone/>
              <a:defRPr sz="1600" b="1">
                <a:solidFill>
                  <a:schemeClr val="tx1">
                    <a:lumMod val="75000"/>
                    <a:lumOff val="25000"/>
                  </a:schemeClr>
                </a:solidFill>
              </a:defRPr>
            </a:lvl1pPr>
          </a:lstStyle>
          <a:p>
            <a:pPr lvl="0" rtl="0"/>
            <a:r>
              <a:rPr lang="et-EE" dirty="0"/>
              <a:t>Üksuse pealkiri</a:t>
            </a:r>
          </a:p>
        </p:txBody>
      </p:sp>
      <p:sp>
        <p:nvSpPr>
          <p:cNvPr id="50" name="Teksti kohatäide 36">
            <a:extLst>
              <a:ext uri="{FF2B5EF4-FFF2-40B4-BE49-F238E27FC236}">
                <a16:creationId xmlns:a16="http://schemas.microsoft.com/office/drawing/2014/main" id="{954C0732-1924-4A1B-9272-95C51D0B36FE}"/>
              </a:ext>
            </a:extLst>
          </p:cNvPr>
          <p:cNvSpPr>
            <a:spLocks noGrp="1"/>
          </p:cNvSpPr>
          <p:nvPr>
            <p:ph type="body" sz="quarter" idx="60" hasCustomPrompt="1"/>
          </p:nvPr>
        </p:nvSpPr>
        <p:spPr>
          <a:xfrm>
            <a:off x="5395728" y="2531196"/>
            <a:ext cx="1724394" cy="185808"/>
          </a:xfrm>
          <a:solidFill>
            <a:schemeClr val="bg1">
              <a:lumMod val="95000"/>
            </a:schemeClr>
          </a:solidFill>
        </p:spPr>
        <p:txBody>
          <a:bodyPr rtlCol="0" anchor="ctr"/>
          <a:lstStyle>
            <a:lvl1pPr marL="0" indent="0" algn="ctr">
              <a:buNone/>
              <a:defRPr sz="1200">
                <a:solidFill>
                  <a:schemeClr val="tx1">
                    <a:lumMod val="75000"/>
                    <a:lumOff val="25000"/>
                  </a:schemeClr>
                </a:solidFill>
              </a:defRPr>
            </a:lvl1pPr>
          </a:lstStyle>
          <a:p>
            <a:pPr lvl="0" rtl="0"/>
            <a:r>
              <a:rPr lang="et-EE" dirty="0"/>
              <a:t>Kuu, aasta</a:t>
            </a:r>
          </a:p>
        </p:txBody>
      </p:sp>
    </p:spTree>
    <p:extLst>
      <p:ext uri="{BB962C8B-B14F-4D97-AF65-F5344CB8AC3E}">
        <p14:creationId xmlns:p14="http://schemas.microsoft.com/office/powerpoint/2010/main" val="90670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eeskond 3 liiget">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rtlCol="0"/>
          <a:lstStyle>
            <a:lvl1pPr>
              <a:defRPr>
                <a:solidFill>
                  <a:schemeClr val="tx1">
                    <a:lumMod val="75000"/>
                    <a:lumOff val="25000"/>
                  </a:schemeClr>
                </a:solidFill>
              </a:defRPr>
            </a:lvl1pPr>
          </a:lstStyle>
          <a:p>
            <a:pPr rtl="0"/>
            <a:r>
              <a:rPr lang="et-EE"/>
              <a:t>Klõpsake juhteksemplari pealkirja laadi redigeerimiseks</a:t>
            </a:r>
            <a:endParaRPr lang="et-EE" dirty="0"/>
          </a:p>
        </p:txBody>
      </p:sp>
      <p:sp>
        <p:nvSpPr>
          <p:cNvPr id="7" name="Jaluse kohatäide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et-EE" dirty="0"/>
              <a:t>Lisage jalus</a:t>
            </a:r>
          </a:p>
        </p:txBody>
      </p:sp>
      <p:sp>
        <p:nvSpPr>
          <p:cNvPr id="8" name="Slaidinumbri kohatäide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t-EE" smtClean="0"/>
              <a:pPr/>
              <a:t>‹#›</a:t>
            </a:fld>
            <a:endParaRPr lang="et-EE" dirty="0"/>
          </a:p>
        </p:txBody>
      </p:sp>
      <p:sp>
        <p:nvSpPr>
          <p:cNvPr id="5" name="Teksti kohatäide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103945" y="3995705"/>
            <a:ext cx="1964171" cy="216000"/>
          </a:xfrm>
        </p:spPr>
        <p:txBody>
          <a:bodyPr rtlCol="0"/>
          <a:lstStyle>
            <a:lvl1pPr marL="0" indent="0" algn="l">
              <a:buNone/>
              <a:defRPr sz="1600"/>
            </a:lvl1pPr>
          </a:lstStyle>
          <a:p>
            <a:pPr lvl="0" rtl="0"/>
            <a:r>
              <a:rPr lang="et-EE" dirty="0"/>
              <a:t>Pealkiri</a:t>
            </a:r>
          </a:p>
        </p:txBody>
      </p:sp>
      <p:sp>
        <p:nvSpPr>
          <p:cNvPr id="13" name="Teksti kohatäide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955887" y="3995705"/>
            <a:ext cx="1964171" cy="216000"/>
          </a:xfrm>
        </p:spPr>
        <p:txBody>
          <a:bodyPr rtlCol="0"/>
          <a:lstStyle>
            <a:lvl1pPr marL="0" indent="0" algn="l">
              <a:buNone/>
              <a:defRPr sz="1600"/>
            </a:lvl1pPr>
          </a:lstStyle>
          <a:p>
            <a:pPr lvl="0" rtl="0"/>
            <a:r>
              <a:rPr lang="et-EE" dirty="0"/>
              <a:t>Pealkiri</a:t>
            </a:r>
          </a:p>
        </p:txBody>
      </p:sp>
      <p:sp>
        <p:nvSpPr>
          <p:cNvPr id="15" name="Teksti kohatäide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9807829" y="3991240"/>
            <a:ext cx="1964171" cy="216000"/>
          </a:xfrm>
        </p:spPr>
        <p:txBody>
          <a:bodyPr rtlCol="0"/>
          <a:lstStyle>
            <a:lvl1pPr marL="0" indent="0" algn="l">
              <a:buNone/>
              <a:defRPr sz="1600"/>
            </a:lvl1pPr>
          </a:lstStyle>
          <a:p>
            <a:pPr lvl="0" rtl="0"/>
            <a:r>
              <a:rPr lang="et-EE" dirty="0"/>
              <a:t>Pealkiri</a:t>
            </a:r>
          </a:p>
        </p:txBody>
      </p:sp>
      <p:sp>
        <p:nvSpPr>
          <p:cNvPr id="10" name="Teksti kohatäide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103945" y="3424428"/>
            <a:ext cx="1964170" cy="504000"/>
          </a:xfrm>
        </p:spPr>
        <p:txBody>
          <a:bodyPr rtlCol="0"/>
          <a:lstStyle>
            <a:lvl1pPr marL="0" indent="0" algn="l">
              <a:buNone/>
              <a:defRPr b="1">
                <a:latin typeface="+mj-lt"/>
              </a:defRPr>
            </a:lvl1pPr>
          </a:lstStyle>
          <a:p>
            <a:pPr lvl="0" rtl="0"/>
            <a:r>
              <a:rPr lang="et-EE" dirty="0"/>
              <a:t>Nimi</a:t>
            </a:r>
          </a:p>
        </p:txBody>
      </p:sp>
      <p:sp>
        <p:nvSpPr>
          <p:cNvPr id="12" name="Teksti kohatäide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955887" y="3424428"/>
            <a:ext cx="1964171" cy="504000"/>
          </a:xfrm>
        </p:spPr>
        <p:txBody>
          <a:bodyPr rtlCol="0"/>
          <a:lstStyle>
            <a:lvl1pPr marL="0" indent="0" algn="l">
              <a:buNone/>
              <a:defRPr b="1">
                <a:latin typeface="+mj-lt"/>
              </a:defRPr>
            </a:lvl1pPr>
          </a:lstStyle>
          <a:p>
            <a:pPr lvl="0" rtl="0"/>
            <a:r>
              <a:rPr lang="et-EE" dirty="0"/>
              <a:t>Nimi</a:t>
            </a:r>
          </a:p>
        </p:txBody>
      </p:sp>
      <p:sp>
        <p:nvSpPr>
          <p:cNvPr id="16" name="Teksti kohatäide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9807830" y="3424428"/>
            <a:ext cx="1964170" cy="504000"/>
          </a:xfrm>
        </p:spPr>
        <p:txBody>
          <a:bodyPr rtlCol="0"/>
          <a:lstStyle>
            <a:lvl1pPr marL="0" indent="0" algn="l">
              <a:buNone/>
              <a:defRPr b="1">
                <a:latin typeface="+mj-lt"/>
              </a:defRPr>
            </a:lvl1pPr>
          </a:lstStyle>
          <a:p>
            <a:pPr lvl="0" rtl="0"/>
            <a:r>
              <a:rPr lang="et-EE" dirty="0"/>
              <a:t>Nimi</a:t>
            </a:r>
          </a:p>
        </p:txBody>
      </p:sp>
      <p:sp>
        <p:nvSpPr>
          <p:cNvPr id="24" name="Pildi kohatäide 22">
            <a:extLst>
              <a:ext uri="{FF2B5EF4-FFF2-40B4-BE49-F238E27FC236}">
                <a16:creationId xmlns:a16="http://schemas.microsoft.com/office/drawing/2014/main" id="{806A4855-25AA-40D4-B1A4-A271486B6C9F}"/>
              </a:ext>
            </a:extLst>
          </p:cNvPr>
          <p:cNvSpPr>
            <a:spLocks noGrp="1"/>
          </p:cNvSpPr>
          <p:nvPr>
            <p:ph type="pic" sz="quarter" idx="23"/>
          </p:nvPr>
        </p:nvSpPr>
        <p:spPr>
          <a:xfrm>
            <a:off x="431800" y="2808242"/>
            <a:ext cx="1505966" cy="1505966"/>
          </a:xfrm>
          <a:prstGeom prst="ellipse">
            <a:avLst/>
          </a:prstGeom>
          <a:solidFill>
            <a:schemeClr val="bg1">
              <a:lumMod val="95000"/>
            </a:schemeClr>
          </a:solidFill>
          <a:ln w="3175">
            <a:solidFill>
              <a:schemeClr val="bg1">
                <a:lumMod val="95000"/>
              </a:schemeClr>
            </a:solidFill>
          </a:ln>
        </p:spPr>
        <p:txBody>
          <a:bodyPr rtlCol="0" anchor="ctr"/>
          <a:lstStyle>
            <a:lvl1pPr marL="0" indent="0" algn="ctr">
              <a:buNone/>
              <a:defRPr/>
            </a:lvl1pPr>
          </a:lstStyle>
          <a:p>
            <a:pPr rtl="0"/>
            <a:r>
              <a:rPr lang="et-EE"/>
              <a:t>Pildi lisamiseks klõpsake ikooni</a:t>
            </a:r>
            <a:endParaRPr lang="et-EE" dirty="0"/>
          </a:p>
        </p:txBody>
      </p:sp>
      <p:sp>
        <p:nvSpPr>
          <p:cNvPr id="25" name="Pildi kohatäide 22">
            <a:extLst>
              <a:ext uri="{FF2B5EF4-FFF2-40B4-BE49-F238E27FC236}">
                <a16:creationId xmlns:a16="http://schemas.microsoft.com/office/drawing/2014/main" id="{31E10A24-B676-4117-9507-B4B0EB406F02}"/>
              </a:ext>
            </a:extLst>
          </p:cNvPr>
          <p:cNvSpPr>
            <a:spLocks noGrp="1"/>
          </p:cNvSpPr>
          <p:nvPr>
            <p:ph type="pic" sz="quarter" idx="24"/>
          </p:nvPr>
        </p:nvSpPr>
        <p:spPr>
          <a:xfrm>
            <a:off x="4283742" y="2808242"/>
            <a:ext cx="1505966" cy="1505966"/>
          </a:xfrm>
          <a:prstGeom prst="ellipse">
            <a:avLst/>
          </a:prstGeom>
          <a:solidFill>
            <a:schemeClr val="bg1">
              <a:lumMod val="95000"/>
            </a:schemeClr>
          </a:solidFill>
          <a:ln w="3175">
            <a:solidFill>
              <a:schemeClr val="bg1">
                <a:lumMod val="95000"/>
              </a:schemeClr>
            </a:solidFill>
          </a:ln>
        </p:spPr>
        <p:txBody>
          <a:bodyPr rtlCol="0" anchor="ctr"/>
          <a:lstStyle>
            <a:lvl1pPr marL="0" indent="0" algn="ctr">
              <a:buNone/>
              <a:defRPr/>
            </a:lvl1pPr>
          </a:lstStyle>
          <a:p>
            <a:pPr rtl="0"/>
            <a:r>
              <a:rPr lang="et-EE"/>
              <a:t>Pildi lisamiseks klõpsake ikooni</a:t>
            </a:r>
            <a:endParaRPr lang="et-EE" dirty="0"/>
          </a:p>
        </p:txBody>
      </p:sp>
      <p:sp>
        <p:nvSpPr>
          <p:cNvPr id="26" name="Pildi kohatäide 22">
            <a:extLst>
              <a:ext uri="{FF2B5EF4-FFF2-40B4-BE49-F238E27FC236}">
                <a16:creationId xmlns:a16="http://schemas.microsoft.com/office/drawing/2014/main" id="{6549D851-9848-44AC-937A-9B1EF867E595}"/>
              </a:ext>
            </a:extLst>
          </p:cNvPr>
          <p:cNvSpPr>
            <a:spLocks noGrp="1"/>
          </p:cNvSpPr>
          <p:nvPr>
            <p:ph type="pic" sz="quarter" idx="25"/>
          </p:nvPr>
        </p:nvSpPr>
        <p:spPr>
          <a:xfrm>
            <a:off x="8135683" y="2808242"/>
            <a:ext cx="1505966" cy="1505966"/>
          </a:xfrm>
          <a:prstGeom prst="ellipse">
            <a:avLst/>
          </a:prstGeom>
          <a:solidFill>
            <a:schemeClr val="bg1">
              <a:lumMod val="95000"/>
            </a:schemeClr>
          </a:solidFill>
          <a:ln w="3175">
            <a:solidFill>
              <a:schemeClr val="bg1">
                <a:lumMod val="95000"/>
              </a:schemeClr>
            </a:solidFill>
          </a:ln>
        </p:spPr>
        <p:txBody>
          <a:bodyPr rtlCol="0" anchor="ctr"/>
          <a:lstStyle>
            <a:lvl1pPr marL="0" indent="0" algn="ctr">
              <a:buNone/>
              <a:defRPr/>
            </a:lvl1pPr>
          </a:lstStyle>
          <a:p>
            <a:pPr rtl="0"/>
            <a:r>
              <a:rPr lang="et-EE"/>
              <a:t>Pildi lisamiseks klõpsake ikooni</a:t>
            </a:r>
            <a:endParaRPr lang="et-EE" dirty="0"/>
          </a:p>
        </p:txBody>
      </p:sp>
      <p:sp>
        <p:nvSpPr>
          <p:cNvPr id="9" name="Teksti kohatäide 8">
            <a:extLst>
              <a:ext uri="{FF2B5EF4-FFF2-40B4-BE49-F238E27FC236}">
                <a16:creationId xmlns:a16="http://schemas.microsoft.com/office/drawing/2014/main" id="{36DD16A0-27CF-480C-8ADD-7BB99E0031A4}"/>
              </a:ext>
            </a:extLst>
          </p:cNvPr>
          <p:cNvSpPr>
            <a:spLocks noGrp="1"/>
          </p:cNvSpPr>
          <p:nvPr>
            <p:ph type="body" sz="quarter" idx="26" hasCustomPrompt="1"/>
          </p:nvPr>
        </p:nvSpPr>
        <p:spPr>
          <a:xfrm>
            <a:off x="431800" y="1080000"/>
            <a:ext cx="11339513" cy="276561"/>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t-EE" dirty="0"/>
              <a:t>Alapealkiri</a:t>
            </a:r>
          </a:p>
        </p:txBody>
      </p:sp>
      <p:sp>
        <p:nvSpPr>
          <p:cNvPr id="4" name="Teksti kohatäide 3">
            <a:extLst>
              <a:ext uri="{FF2B5EF4-FFF2-40B4-BE49-F238E27FC236}">
                <a16:creationId xmlns:a16="http://schemas.microsoft.com/office/drawing/2014/main" id="{B47CA876-2153-4136-850D-EE098BDC242E}"/>
              </a:ext>
            </a:extLst>
          </p:cNvPr>
          <p:cNvSpPr>
            <a:spLocks noGrp="1"/>
          </p:cNvSpPr>
          <p:nvPr>
            <p:ph type="body" sz="quarter" idx="27" hasCustomPrompt="1"/>
          </p:nvPr>
        </p:nvSpPr>
        <p:spPr>
          <a:xfrm>
            <a:off x="2103945" y="4311393"/>
            <a:ext cx="1964172" cy="1130300"/>
          </a:xfrm>
        </p:spPr>
        <p:txBody>
          <a:bodyPr rtlCol="0"/>
          <a:lstStyle>
            <a:lvl1pPr marL="0" indent="0">
              <a:buFont typeface="Arial" panose="020B0604020202020204" pitchFamily="34" charse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t-EE" dirty="0"/>
              <a:t>Lühikirjeldus</a:t>
            </a:r>
          </a:p>
        </p:txBody>
      </p:sp>
      <p:sp>
        <p:nvSpPr>
          <p:cNvPr id="11" name="Teksti kohatäide 10">
            <a:extLst>
              <a:ext uri="{FF2B5EF4-FFF2-40B4-BE49-F238E27FC236}">
                <a16:creationId xmlns:a16="http://schemas.microsoft.com/office/drawing/2014/main" id="{969B21C2-C689-49C2-B45F-14C5C53A587B}"/>
              </a:ext>
            </a:extLst>
          </p:cNvPr>
          <p:cNvSpPr>
            <a:spLocks noGrp="1"/>
          </p:cNvSpPr>
          <p:nvPr>
            <p:ph type="body" sz="quarter" idx="28" hasCustomPrompt="1"/>
          </p:nvPr>
        </p:nvSpPr>
        <p:spPr>
          <a:xfrm>
            <a:off x="5955887" y="4311393"/>
            <a:ext cx="1963737" cy="1130300"/>
          </a:xfrm>
        </p:spPr>
        <p:txBody>
          <a:bodyPr rtlCol="0"/>
          <a:lstStyle>
            <a:lvl1pPr marL="0" indent="0">
              <a:buNone/>
              <a:defRPr/>
            </a:lvl1pPr>
          </a:lstStyle>
          <a:p>
            <a:pPr lvl="0" rtl="0"/>
            <a:r>
              <a:rPr lang="et-EE" dirty="0"/>
              <a:t>Lühikirjeldus</a:t>
            </a:r>
          </a:p>
        </p:txBody>
      </p:sp>
      <p:sp>
        <p:nvSpPr>
          <p:cNvPr id="17" name="Teksti kohatäide 16">
            <a:extLst>
              <a:ext uri="{FF2B5EF4-FFF2-40B4-BE49-F238E27FC236}">
                <a16:creationId xmlns:a16="http://schemas.microsoft.com/office/drawing/2014/main" id="{E33D8E11-F7FD-4AD9-BEC6-78C6500F8172}"/>
              </a:ext>
            </a:extLst>
          </p:cNvPr>
          <p:cNvSpPr>
            <a:spLocks noGrp="1"/>
          </p:cNvSpPr>
          <p:nvPr>
            <p:ph type="body" sz="quarter" idx="29" hasCustomPrompt="1"/>
          </p:nvPr>
        </p:nvSpPr>
        <p:spPr>
          <a:xfrm>
            <a:off x="9807829" y="4311393"/>
            <a:ext cx="1981200" cy="1138238"/>
          </a:xfrm>
        </p:spPr>
        <p:txBody>
          <a:bodyPr rtlCol="0"/>
          <a:lstStyle>
            <a:lvl1pPr marL="0" indent="0">
              <a:buNone/>
              <a:defRPr/>
            </a:lvl1pPr>
          </a:lstStyle>
          <a:p>
            <a:pPr lvl="0" rtl="0"/>
            <a:r>
              <a:rPr lang="et-EE" dirty="0"/>
              <a:t>Lühikirjeldus</a:t>
            </a:r>
          </a:p>
        </p:txBody>
      </p:sp>
    </p:spTree>
    <p:extLst>
      <p:ext uri="{BB962C8B-B14F-4D97-AF65-F5344CB8AC3E}">
        <p14:creationId xmlns:p14="http://schemas.microsoft.com/office/powerpoint/2010/main" val="36241199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eskond 6 liiget">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rtlCol="0"/>
          <a:lstStyle>
            <a:lvl1pPr>
              <a:defRPr>
                <a:solidFill>
                  <a:schemeClr val="tx1">
                    <a:lumMod val="75000"/>
                    <a:lumOff val="25000"/>
                  </a:schemeClr>
                </a:solidFill>
              </a:defRPr>
            </a:lvl1pPr>
          </a:lstStyle>
          <a:p>
            <a:pPr rtl="0"/>
            <a:r>
              <a:rPr lang="et-EE"/>
              <a:t>Klõpsake juhteksemplari pealkirja laadi redigeerimiseks</a:t>
            </a:r>
            <a:endParaRPr lang="et-EE" dirty="0"/>
          </a:p>
        </p:txBody>
      </p:sp>
      <p:sp>
        <p:nvSpPr>
          <p:cNvPr id="7" name="Jaluse kohatäide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et-EE" dirty="0"/>
              <a:t>Lisage jalus</a:t>
            </a:r>
          </a:p>
        </p:txBody>
      </p:sp>
      <p:sp>
        <p:nvSpPr>
          <p:cNvPr id="8" name="Slaidinumbri kohatäide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t-EE" smtClean="0"/>
              <a:pPr/>
              <a:t>‹#›</a:t>
            </a:fld>
            <a:endParaRPr lang="et-EE" dirty="0"/>
          </a:p>
        </p:txBody>
      </p:sp>
      <p:sp>
        <p:nvSpPr>
          <p:cNvPr id="5" name="Teksti kohatäide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340113" y="4505325"/>
            <a:ext cx="1800000" cy="900000"/>
          </a:xfrm>
        </p:spPr>
        <p:txBody>
          <a:bodyPr rtlCol="0"/>
          <a:lstStyle>
            <a:lvl1pPr marL="0" indent="0" algn="ctr">
              <a:buNone/>
              <a:defRPr sz="1600"/>
            </a:lvl1pPr>
          </a:lstStyle>
          <a:p>
            <a:pPr lvl="0" rtl="0"/>
            <a:r>
              <a:rPr lang="et-EE" dirty="0"/>
              <a:t>Pealkiri</a:t>
            </a:r>
          </a:p>
        </p:txBody>
      </p:sp>
      <p:sp>
        <p:nvSpPr>
          <p:cNvPr id="13" name="Teksti kohatäide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248426" y="4505325"/>
            <a:ext cx="1800000" cy="900000"/>
          </a:xfrm>
        </p:spPr>
        <p:txBody>
          <a:bodyPr rtlCol="0"/>
          <a:lstStyle>
            <a:lvl1pPr marL="0" indent="0" algn="ctr">
              <a:buNone/>
              <a:defRPr sz="1600"/>
            </a:lvl1pPr>
          </a:lstStyle>
          <a:p>
            <a:pPr lvl="0" rtl="0"/>
            <a:r>
              <a:rPr lang="et-EE" dirty="0"/>
              <a:t>Pealkiri</a:t>
            </a:r>
          </a:p>
        </p:txBody>
      </p:sp>
      <p:sp>
        <p:nvSpPr>
          <p:cNvPr id="15" name="Teksti kohatäide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156739" y="4505325"/>
            <a:ext cx="1800000" cy="900000"/>
          </a:xfrm>
        </p:spPr>
        <p:txBody>
          <a:bodyPr rtlCol="0"/>
          <a:lstStyle>
            <a:lvl1pPr marL="0" indent="0" algn="ctr">
              <a:buNone/>
              <a:defRPr sz="1600"/>
            </a:lvl1pPr>
          </a:lstStyle>
          <a:p>
            <a:pPr lvl="0" rtl="0"/>
            <a:r>
              <a:rPr lang="et-EE" dirty="0"/>
              <a:t>Pealkiri</a:t>
            </a:r>
          </a:p>
        </p:txBody>
      </p:sp>
      <p:sp>
        <p:nvSpPr>
          <p:cNvPr id="17" name="Teksti kohatäide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8065052" y="4505325"/>
            <a:ext cx="1800000" cy="900000"/>
          </a:xfrm>
        </p:spPr>
        <p:txBody>
          <a:bodyPr rtlCol="0"/>
          <a:lstStyle>
            <a:lvl1pPr marL="0" indent="0" algn="ctr">
              <a:buNone/>
              <a:defRPr sz="1600"/>
            </a:lvl1pPr>
          </a:lstStyle>
          <a:p>
            <a:pPr lvl="0" rtl="0"/>
            <a:r>
              <a:rPr lang="et-EE" dirty="0"/>
              <a:t>Pealkiri</a:t>
            </a:r>
          </a:p>
        </p:txBody>
      </p:sp>
      <p:sp>
        <p:nvSpPr>
          <p:cNvPr id="6" name="Teksti kohatäide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431800" y="3926334"/>
            <a:ext cx="1800000" cy="504000"/>
          </a:xfrm>
        </p:spPr>
        <p:txBody>
          <a:bodyPr rtlCol="0"/>
          <a:lstStyle>
            <a:lvl1pPr marL="0" indent="0" algn="ctr">
              <a:buNone/>
              <a:defRPr b="1">
                <a:latin typeface="+mj-lt"/>
              </a:defRPr>
            </a:lvl1pPr>
          </a:lstStyle>
          <a:p>
            <a:pPr lvl="0" rtl="0"/>
            <a:r>
              <a:rPr lang="et-EE" dirty="0"/>
              <a:t>Täisnimi</a:t>
            </a:r>
          </a:p>
        </p:txBody>
      </p:sp>
      <p:sp>
        <p:nvSpPr>
          <p:cNvPr id="10" name="Teksti kohatäide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340113" y="3926335"/>
            <a:ext cx="1800000" cy="504000"/>
          </a:xfrm>
        </p:spPr>
        <p:txBody>
          <a:bodyPr rtlCol="0"/>
          <a:lstStyle>
            <a:lvl1pPr marL="0" indent="0" algn="ctr">
              <a:buNone/>
              <a:defRPr b="1">
                <a:latin typeface="+mj-lt"/>
              </a:defRPr>
            </a:lvl1pPr>
          </a:lstStyle>
          <a:p>
            <a:pPr lvl="0" rtl="0"/>
            <a:r>
              <a:rPr lang="et-EE" dirty="0"/>
              <a:t>Täisnimi</a:t>
            </a:r>
          </a:p>
        </p:txBody>
      </p:sp>
      <p:sp>
        <p:nvSpPr>
          <p:cNvPr id="12" name="Teksti kohatäide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4248426" y="3926335"/>
            <a:ext cx="1800000" cy="504000"/>
          </a:xfrm>
        </p:spPr>
        <p:txBody>
          <a:bodyPr rtlCol="0"/>
          <a:lstStyle>
            <a:lvl1pPr marL="0" indent="0" algn="ctr">
              <a:buNone/>
              <a:defRPr b="1">
                <a:latin typeface="+mj-lt"/>
              </a:defRPr>
            </a:lvl1pPr>
          </a:lstStyle>
          <a:p>
            <a:pPr lvl="0" rtl="0"/>
            <a:r>
              <a:rPr lang="et-EE" dirty="0"/>
              <a:t>Täisnimi</a:t>
            </a:r>
          </a:p>
        </p:txBody>
      </p:sp>
      <p:sp>
        <p:nvSpPr>
          <p:cNvPr id="16" name="Teksti kohatäide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6156739" y="3926335"/>
            <a:ext cx="1800000" cy="504000"/>
          </a:xfrm>
        </p:spPr>
        <p:txBody>
          <a:bodyPr rtlCol="0"/>
          <a:lstStyle>
            <a:lvl1pPr marL="0" indent="0" algn="ctr">
              <a:buNone/>
              <a:defRPr b="1">
                <a:latin typeface="+mj-lt"/>
              </a:defRPr>
            </a:lvl1pPr>
          </a:lstStyle>
          <a:p>
            <a:pPr lvl="0" rtl="0"/>
            <a:r>
              <a:rPr lang="et-EE" dirty="0"/>
              <a:t>Täisnimi</a:t>
            </a:r>
          </a:p>
        </p:txBody>
      </p:sp>
      <p:sp>
        <p:nvSpPr>
          <p:cNvPr id="19" name="Teksti kohatäide 18">
            <a:extLst>
              <a:ext uri="{FF2B5EF4-FFF2-40B4-BE49-F238E27FC236}">
                <a16:creationId xmlns:a16="http://schemas.microsoft.com/office/drawing/2014/main" id="{B01E9EA3-8BD6-4531-812C-663C75428B76}"/>
              </a:ext>
            </a:extLst>
          </p:cNvPr>
          <p:cNvSpPr>
            <a:spLocks noGrp="1"/>
          </p:cNvSpPr>
          <p:nvPr>
            <p:ph type="body" sz="quarter" idx="20" hasCustomPrompt="1"/>
          </p:nvPr>
        </p:nvSpPr>
        <p:spPr>
          <a:xfrm>
            <a:off x="8065052" y="3926335"/>
            <a:ext cx="1800000" cy="504000"/>
          </a:xfrm>
        </p:spPr>
        <p:txBody>
          <a:bodyPr rtlCol="0"/>
          <a:lstStyle>
            <a:lvl1pPr marL="0" indent="0" algn="ctr">
              <a:buNone/>
              <a:defRPr b="1">
                <a:latin typeface="+mj-lt"/>
              </a:defRPr>
            </a:lvl1pPr>
          </a:lstStyle>
          <a:p>
            <a:pPr lvl="0" rtl="0"/>
            <a:r>
              <a:rPr lang="et-EE" dirty="0"/>
              <a:t>Täisnimi</a:t>
            </a:r>
          </a:p>
        </p:txBody>
      </p:sp>
      <p:sp>
        <p:nvSpPr>
          <p:cNvPr id="21" name="Teksti kohatäide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431800" y="4505325"/>
            <a:ext cx="1800000" cy="900000"/>
          </a:xfrm>
        </p:spPr>
        <p:txBody>
          <a:bodyPr rtlCol="0"/>
          <a:lstStyle>
            <a:lvl1pPr marL="0" indent="0" algn="ctr">
              <a:buNone/>
              <a:defRPr sz="1600"/>
            </a:lvl1pPr>
          </a:lstStyle>
          <a:p>
            <a:pPr lvl="0" rtl="0"/>
            <a:r>
              <a:rPr lang="et-EE" dirty="0"/>
              <a:t>Pealkiri</a:t>
            </a:r>
          </a:p>
        </p:txBody>
      </p:sp>
      <p:sp>
        <p:nvSpPr>
          <p:cNvPr id="23" name="Pildi kohatäide 22">
            <a:extLst>
              <a:ext uri="{FF2B5EF4-FFF2-40B4-BE49-F238E27FC236}">
                <a16:creationId xmlns:a16="http://schemas.microsoft.com/office/drawing/2014/main" id="{4089E01F-0C47-4C6A-A9A8-A1A7E470F31A}"/>
              </a:ext>
            </a:extLst>
          </p:cNvPr>
          <p:cNvSpPr>
            <a:spLocks noGrp="1"/>
          </p:cNvSpPr>
          <p:nvPr>
            <p:ph type="pic" sz="quarter" idx="22"/>
          </p:nvPr>
        </p:nvSpPr>
        <p:spPr>
          <a:xfrm>
            <a:off x="717088" y="2160704"/>
            <a:ext cx="1229425" cy="1229425"/>
          </a:xfrm>
          <a:prstGeom prst="ellipse">
            <a:avLst/>
          </a:prstGeom>
          <a:solidFill>
            <a:schemeClr val="bg1">
              <a:lumMod val="95000"/>
            </a:schemeClr>
          </a:solidFill>
          <a:ln w="3175">
            <a:solidFill>
              <a:schemeClr val="bg1">
                <a:lumMod val="75000"/>
              </a:schemeClr>
            </a:solidFill>
          </a:ln>
        </p:spPr>
        <p:txBody>
          <a:bodyPr rtlCol="0" anchor="ctr"/>
          <a:lstStyle>
            <a:lvl1pPr marL="0" indent="0" algn="ctr">
              <a:buNone/>
              <a:defRPr spc="-50" baseline="0"/>
            </a:lvl1pPr>
          </a:lstStyle>
          <a:p>
            <a:pPr rtl="0"/>
            <a:r>
              <a:rPr lang="et-EE"/>
              <a:t>Pildi lisamiseks klõpsake ikooni</a:t>
            </a:r>
            <a:endParaRPr lang="et-EE" dirty="0"/>
          </a:p>
        </p:txBody>
      </p:sp>
      <p:sp>
        <p:nvSpPr>
          <p:cNvPr id="24" name="Pildi kohatäide 22">
            <a:extLst>
              <a:ext uri="{FF2B5EF4-FFF2-40B4-BE49-F238E27FC236}">
                <a16:creationId xmlns:a16="http://schemas.microsoft.com/office/drawing/2014/main" id="{806A4855-25AA-40D4-B1A4-A271486B6C9F}"/>
              </a:ext>
            </a:extLst>
          </p:cNvPr>
          <p:cNvSpPr>
            <a:spLocks noGrp="1"/>
          </p:cNvSpPr>
          <p:nvPr>
            <p:ph type="pic" sz="quarter" idx="23"/>
          </p:nvPr>
        </p:nvSpPr>
        <p:spPr>
          <a:xfrm>
            <a:off x="2625401" y="2160704"/>
            <a:ext cx="1229425" cy="1229425"/>
          </a:xfrm>
          <a:prstGeom prst="ellipse">
            <a:avLst/>
          </a:prstGeom>
          <a:solidFill>
            <a:schemeClr val="bg1">
              <a:lumMod val="95000"/>
            </a:schemeClr>
          </a:solidFill>
          <a:ln w="3175">
            <a:solidFill>
              <a:schemeClr val="bg1">
                <a:lumMod val="75000"/>
              </a:schemeClr>
            </a:solidFill>
          </a:ln>
        </p:spPr>
        <p:txBody>
          <a:bodyPr rtlCol="0" anchor="ctr"/>
          <a:lstStyle>
            <a:lvl1pPr marL="0" indent="0" algn="ctr">
              <a:buNone/>
              <a:defRPr spc="-50" baseline="0"/>
            </a:lvl1pPr>
          </a:lstStyle>
          <a:p>
            <a:pPr rtl="0"/>
            <a:r>
              <a:rPr lang="et-EE"/>
              <a:t>Pildi lisamiseks klõpsake ikooni</a:t>
            </a:r>
            <a:endParaRPr lang="et-EE" dirty="0"/>
          </a:p>
        </p:txBody>
      </p:sp>
      <p:sp>
        <p:nvSpPr>
          <p:cNvPr id="25" name="Pildi kohatäide 22">
            <a:extLst>
              <a:ext uri="{FF2B5EF4-FFF2-40B4-BE49-F238E27FC236}">
                <a16:creationId xmlns:a16="http://schemas.microsoft.com/office/drawing/2014/main" id="{31E10A24-B676-4117-9507-B4B0EB406F02}"/>
              </a:ext>
            </a:extLst>
          </p:cNvPr>
          <p:cNvSpPr>
            <a:spLocks noGrp="1"/>
          </p:cNvSpPr>
          <p:nvPr>
            <p:ph type="pic" sz="quarter" idx="24"/>
          </p:nvPr>
        </p:nvSpPr>
        <p:spPr>
          <a:xfrm>
            <a:off x="4533714" y="2160704"/>
            <a:ext cx="1229425" cy="1229425"/>
          </a:xfrm>
          <a:prstGeom prst="ellipse">
            <a:avLst/>
          </a:prstGeom>
          <a:solidFill>
            <a:schemeClr val="bg1">
              <a:lumMod val="95000"/>
            </a:schemeClr>
          </a:solidFill>
          <a:ln w="3175">
            <a:solidFill>
              <a:schemeClr val="bg1">
                <a:lumMod val="75000"/>
              </a:schemeClr>
            </a:solidFill>
          </a:ln>
        </p:spPr>
        <p:txBody>
          <a:bodyPr rtlCol="0" anchor="ctr"/>
          <a:lstStyle>
            <a:lvl1pPr marL="0" indent="0" algn="ctr">
              <a:buNone/>
              <a:defRPr spc="-50" baseline="0"/>
            </a:lvl1pPr>
          </a:lstStyle>
          <a:p>
            <a:pPr rtl="0"/>
            <a:r>
              <a:rPr lang="et-EE"/>
              <a:t>Pildi lisamiseks klõpsake ikooni</a:t>
            </a:r>
            <a:endParaRPr lang="et-EE" dirty="0"/>
          </a:p>
        </p:txBody>
      </p:sp>
      <p:sp>
        <p:nvSpPr>
          <p:cNvPr id="26" name="Pildi kohatäide 22">
            <a:extLst>
              <a:ext uri="{FF2B5EF4-FFF2-40B4-BE49-F238E27FC236}">
                <a16:creationId xmlns:a16="http://schemas.microsoft.com/office/drawing/2014/main" id="{6549D851-9848-44AC-937A-9B1EF867E595}"/>
              </a:ext>
            </a:extLst>
          </p:cNvPr>
          <p:cNvSpPr>
            <a:spLocks noGrp="1"/>
          </p:cNvSpPr>
          <p:nvPr>
            <p:ph type="pic" sz="quarter" idx="25"/>
          </p:nvPr>
        </p:nvSpPr>
        <p:spPr>
          <a:xfrm>
            <a:off x="6442027" y="2160704"/>
            <a:ext cx="1229425" cy="1229425"/>
          </a:xfrm>
          <a:prstGeom prst="ellipse">
            <a:avLst/>
          </a:prstGeom>
          <a:solidFill>
            <a:schemeClr val="bg1">
              <a:lumMod val="95000"/>
            </a:schemeClr>
          </a:solidFill>
          <a:ln w="3175">
            <a:solidFill>
              <a:schemeClr val="bg1">
                <a:lumMod val="75000"/>
              </a:schemeClr>
            </a:solidFill>
          </a:ln>
        </p:spPr>
        <p:txBody>
          <a:bodyPr rtlCol="0" anchor="ctr"/>
          <a:lstStyle>
            <a:lvl1pPr marL="0" indent="0" algn="ctr">
              <a:buNone/>
              <a:defRPr spc="-50" baseline="0"/>
            </a:lvl1pPr>
          </a:lstStyle>
          <a:p>
            <a:pPr rtl="0"/>
            <a:r>
              <a:rPr lang="et-EE"/>
              <a:t>Pildi lisamiseks klõpsake ikooni</a:t>
            </a:r>
            <a:endParaRPr lang="et-EE" dirty="0"/>
          </a:p>
        </p:txBody>
      </p:sp>
      <p:sp>
        <p:nvSpPr>
          <p:cNvPr id="27" name="Pildi kohatäide 22">
            <a:extLst>
              <a:ext uri="{FF2B5EF4-FFF2-40B4-BE49-F238E27FC236}">
                <a16:creationId xmlns:a16="http://schemas.microsoft.com/office/drawing/2014/main" id="{B765F5D3-7CB7-4E55-8217-E9EEA9F2945A}"/>
              </a:ext>
            </a:extLst>
          </p:cNvPr>
          <p:cNvSpPr>
            <a:spLocks noGrp="1"/>
          </p:cNvSpPr>
          <p:nvPr>
            <p:ph type="pic" sz="quarter" idx="26"/>
          </p:nvPr>
        </p:nvSpPr>
        <p:spPr>
          <a:xfrm>
            <a:off x="8350340" y="2160704"/>
            <a:ext cx="1229425" cy="1229425"/>
          </a:xfrm>
          <a:prstGeom prst="ellipse">
            <a:avLst/>
          </a:prstGeom>
          <a:solidFill>
            <a:schemeClr val="bg1">
              <a:lumMod val="95000"/>
            </a:schemeClr>
          </a:solidFill>
          <a:ln w="3175">
            <a:solidFill>
              <a:schemeClr val="bg1">
                <a:lumMod val="75000"/>
              </a:schemeClr>
            </a:solidFill>
          </a:ln>
        </p:spPr>
        <p:txBody>
          <a:bodyPr rtlCol="0" anchor="ctr"/>
          <a:lstStyle>
            <a:lvl1pPr marL="0" indent="0" algn="ctr">
              <a:buNone/>
              <a:defRPr spc="-50" baseline="0"/>
            </a:lvl1pPr>
          </a:lstStyle>
          <a:p>
            <a:pPr rtl="0"/>
            <a:r>
              <a:rPr lang="et-EE"/>
              <a:t>Pildi lisamiseks klõpsake ikooni</a:t>
            </a:r>
            <a:endParaRPr lang="et-EE" dirty="0"/>
          </a:p>
        </p:txBody>
      </p:sp>
      <p:sp>
        <p:nvSpPr>
          <p:cNvPr id="20" name="Pildi kohatäide 22">
            <a:extLst>
              <a:ext uri="{FF2B5EF4-FFF2-40B4-BE49-F238E27FC236}">
                <a16:creationId xmlns:a16="http://schemas.microsoft.com/office/drawing/2014/main" id="{8CB2CA38-4C7F-4D6B-9B34-606F1A007A17}"/>
              </a:ext>
            </a:extLst>
          </p:cNvPr>
          <p:cNvSpPr>
            <a:spLocks noGrp="1"/>
          </p:cNvSpPr>
          <p:nvPr>
            <p:ph type="pic" sz="quarter" idx="27"/>
          </p:nvPr>
        </p:nvSpPr>
        <p:spPr>
          <a:xfrm>
            <a:off x="10258651" y="2160704"/>
            <a:ext cx="1229425" cy="1229425"/>
          </a:xfrm>
          <a:prstGeom prst="ellipse">
            <a:avLst/>
          </a:prstGeom>
          <a:solidFill>
            <a:schemeClr val="bg1">
              <a:lumMod val="95000"/>
            </a:schemeClr>
          </a:solidFill>
          <a:ln w="3175">
            <a:solidFill>
              <a:schemeClr val="bg1">
                <a:lumMod val="75000"/>
              </a:schemeClr>
            </a:solidFill>
          </a:ln>
        </p:spPr>
        <p:txBody>
          <a:bodyPr rtlCol="0" anchor="ctr"/>
          <a:lstStyle>
            <a:lvl1pPr marL="0" indent="0" algn="ctr">
              <a:buNone/>
              <a:defRPr spc="-50" baseline="0"/>
            </a:lvl1pPr>
          </a:lstStyle>
          <a:p>
            <a:pPr rtl="0"/>
            <a:r>
              <a:rPr lang="et-EE"/>
              <a:t>Pildi lisamiseks klõpsake ikooni</a:t>
            </a:r>
            <a:endParaRPr lang="et-EE" dirty="0"/>
          </a:p>
        </p:txBody>
      </p:sp>
      <p:sp>
        <p:nvSpPr>
          <p:cNvPr id="4" name="Teksti kohatäide 3">
            <a:extLst>
              <a:ext uri="{FF2B5EF4-FFF2-40B4-BE49-F238E27FC236}">
                <a16:creationId xmlns:a16="http://schemas.microsoft.com/office/drawing/2014/main" id="{F5DA42CA-D117-4AF7-9FEC-03EB2BBB7566}"/>
              </a:ext>
            </a:extLst>
          </p:cNvPr>
          <p:cNvSpPr>
            <a:spLocks noGrp="1"/>
          </p:cNvSpPr>
          <p:nvPr>
            <p:ph type="body" sz="quarter" idx="28" hasCustomPrompt="1"/>
          </p:nvPr>
        </p:nvSpPr>
        <p:spPr>
          <a:xfrm>
            <a:off x="9973363" y="3925888"/>
            <a:ext cx="1800000" cy="504825"/>
          </a:xfrm>
        </p:spPr>
        <p:txBody>
          <a:bodyPr rtlCol="0"/>
          <a:lstStyle>
            <a:lvl1pPr marL="0" indent="0" algn="ctr">
              <a:buNone/>
              <a:defRPr b="1">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rtl="0"/>
            <a:r>
              <a:rPr lang="et-EE" dirty="0"/>
              <a:t>Täisnimi</a:t>
            </a:r>
          </a:p>
        </p:txBody>
      </p:sp>
      <p:sp>
        <p:nvSpPr>
          <p:cNvPr id="11" name="Teksti kohatäide 10">
            <a:extLst>
              <a:ext uri="{FF2B5EF4-FFF2-40B4-BE49-F238E27FC236}">
                <a16:creationId xmlns:a16="http://schemas.microsoft.com/office/drawing/2014/main" id="{5F9CEF5A-8DCE-4156-9138-C113C0D3A79D}"/>
              </a:ext>
            </a:extLst>
          </p:cNvPr>
          <p:cNvSpPr>
            <a:spLocks noGrp="1"/>
          </p:cNvSpPr>
          <p:nvPr>
            <p:ph type="body" sz="quarter" idx="29" hasCustomPrompt="1"/>
          </p:nvPr>
        </p:nvSpPr>
        <p:spPr>
          <a:xfrm>
            <a:off x="9973363" y="4505325"/>
            <a:ext cx="1800000" cy="900113"/>
          </a:xfrm>
        </p:spPr>
        <p:txBody>
          <a:bodyPr rtlCol="0"/>
          <a:lstStyle>
            <a:lvl1pPr marL="0" indent="0" algn="ctr">
              <a:buNone/>
              <a:defRPr/>
            </a:lvl1pPr>
          </a:lstStyle>
          <a:p>
            <a:pPr lvl="0" rtl="0"/>
            <a:r>
              <a:rPr lang="et-EE" dirty="0"/>
              <a:t>Pealkiri</a:t>
            </a:r>
          </a:p>
        </p:txBody>
      </p:sp>
    </p:spTree>
    <p:extLst>
      <p:ext uri="{BB962C8B-B14F-4D97-AF65-F5344CB8AC3E}">
        <p14:creationId xmlns:p14="http://schemas.microsoft.com/office/powerpoint/2010/main" val="1503510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inult pealkiri ja alapealkiri">
    <p:spTree>
      <p:nvGrpSpPr>
        <p:cNvPr id="1" name=""/>
        <p:cNvGrpSpPr/>
        <p:nvPr/>
      </p:nvGrpSpPr>
      <p:grpSpPr>
        <a:xfrm>
          <a:off x="0" y="0"/>
          <a:ext cx="0" cy="0"/>
          <a:chOff x="0" y="0"/>
          <a:chExt cx="0" cy="0"/>
        </a:xfrm>
      </p:grpSpPr>
      <p:sp>
        <p:nvSpPr>
          <p:cNvPr id="29" name="Vabakuju: kujund 28">
            <a:extLst>
              <a:ext uri="{FF2B5EF4-FFF2-40B4-BE49-F238E27FC236}">
                <a16:creationId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27" name="Vabakuju: kujund 26">
            <a:extLst>
              <a:ext uri="{FF2B5EF4-FFF2-40B4-BE49-F238E27FC236}">
                <a16:creationId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2" name="Pealkiri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defRPr>
                <a:solidFill>
                  <a:schemeClr val="tx1">
                    <a:lumMod val="75000"/>
                    <a:lumOff val="25000"/>
                  </a:schemeClr>
                </a:solidFill>
              </a:defRPr>
            </a:lvl1pPr>
          </a:lstStyle>
          <a:p>
            <a:pPr rtl="0"/>
            <a:r>
              <a:rPr lang="et-EE"/>
              <a:t>Klõpsake juhteksemplari pealkirja laadi redigeerimiseks</a:t>
            </a:r>
            <a:endParaRPr lang="et-EE" dirty="0"/>
          </a:p>
        </p:txBody>
      </p:sp>
      <p:sp>
        <p:nvSpPr>
          <p:cNvPr id="6" name="Jaluse kohatäide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et-EE" dirty="0"/>
              <a:t>Lisage jalus</a:t>
            </a:r>
          </a:p>
        </p:txBody>
      </p:sp>
      <p:sp>
        <p:nvSpPr>
          <p:cNvPr id="7" name="Slaidinumbri kohatäide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t-EE" smtClean="0"/>
              <a:pPr/>
              <a:t>‹#›</a:t>
            </a:fld>
            <a:endParaRPr lang="et-EE" dirty="0"/>
          </a:p>
        </p:txBody>
      </p:sp>
      <p:sp>
        <p:nvSpPr>
          <p:cNvPr id="14" name="Vabakuju: kujund 13">
            <a:extLst>
              <a:ext uri="{FF2B5EF4-FFF2-40B4-BE49-F238E27FC236}">
                <a16:creationId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19" name="Vabakuju: kujund 18">
            <a:extLst>
              <a:ext uri="{FF2B5EF4-FFF2-40B4-BE49-F238E27FC236}">
                <a16:creationId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18" name="Vabakuju: kujund 17">
            <a:extLst>
              <a:ext uri="{FF2B5EF4-FFF2-40B4-BE49-F238E27FC236}">
                <a16:creationId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20" name="Vabakuju: kujund 19">
            <a:extLst>
              <a:ext uri="{FF2B5EF4-FFF2-40B4-BE49-F238E27FC236}">
                <a16:creationId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24" name="Vabakuju: kujund 23">
            <a:extLst>
              <a:ext uri="{FF2B5EF4-FFF2-40B4-BE49-F238E27FC236}">
                <a16:creationId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23" name="Vabakuju: kujund 22">
            <a:extLst>
              <a:ext uri="{FF2B5EF4-FFF2-40B4-BE49-F238E27FC236}">
                <a16:creationId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13" name="Teksti kohatäide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431800" y="1080000"/>
            <a:ext cx="11339513" cy="276561"/>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t-EE" dirty="0"/>
              <a:t>Alapealkiri</a:t>
            </a:r>
          </a:p>
        </p:txBody>
      </p:sp>
    </p:spTree>
    <p:extLst>
      <p:ext uri="{BB962C8B-B14F-4D97-AF65-F5344CB8AC3E}">
        <p14:creationId xmlns:p14="http://schemas.microsoft.com/office/powerpoint/2010/main" val="15058552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inult pealkiri">
    <p:spTree>
      <p:nvGrpSpPr>
        <p:cNvPr id="1" name=""/>
        <p:cNvGrpSpPr/>
        <p:nvPr/>
      </p:nvGrpSpPr>
      <p:grpSpPr>
        <a:xfrm>
          <a:off x="0" y="0"/>
          <a:ext cx="0" cy="0"/>
          <a:chOff x="0" y="0"/>
          <a:chExt cx="0" cy="0"/>
        </a:xfrm>
      </p:grpSpPr>
      <p:sp>
        <p:nvSpPr>
          <p:cNvPr id="15" name="Vabakuju: kujund 14">
            <a:extLst>
              <a:ext uri="{FF2B5EF4-FFF2-40B4-BE49-F238E27FC236}">
                <a16:creationId xmlns:a16="http://schemas.microsoft.com/office/drawing/2014/main" id="{B29137C9-7B18-454C-AB56-2B4631DFE59D}"/>
              </a:ext>
            </a:extLst>
          </p:cNvPr>
          <p:cNvSpPr/>
          <p:nvPr userDrawn="1"/>
        </p:nvSpPr>
        <p:spPr>
          <a:xfrm rot="14199158">
            <a:off x="10161654" y="-236402"/>
            <a:ext cx="1957093" cy="139981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093" h="1399810">
                <a:moveTo>
                  <a:pt x="0" y="318772"/>
                </a:moveTo>
                <a:lnTo>
                  <a:pt x="858544" y="36067"/>
                </a:lnTo>
                <a:lnTo>
                  <a:pt x="1957093" y="0"/>
                </a:lnTo>
                <a:lnTo>
                  <a:pt x="1012700" y="1399810"/>
                </a:lnTo>
                <a:lnTo>
                  <a:pt x="172487" y="1221089"/>
                </a:lnTo>
                <a:lnTo>
                  <a:pt x="0" y="31877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14" name="Vabakuju: kujund 13">
            <a:extLst>
              <a:ext uri="{FF2B5EF4-FFF2-40B4-BE49-F238E27FC236}">
                <a16:creationId xmlns:a16="http://schemas.microsoft.com/office/drawing/2014/main" id="{0C7CDA8E-8D79-474E-8278-7D77C867E238}"/>
              </a:ext>
            </a:extLst>
          </p:cNvPr>
          <p:cNvSpPr/>
          <p:nvPr userDrawn="1"/>
        </p:nvSpPr>
        <p:spPr>
          <a:xfrm rot="6973557">
            <a:off x="9799840" y="198216"/>
            <a:ext cx="748251" cy="780669"/>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2" name="Pealkiri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defRPr>
                <a:solidFill>
                  <a:schemeClr val="tx1">
                    <a:lumMod val="75000"/>
                    <a:lumOff val="25000"/>
                  </a:schemeClr>
                </a:solidFill>
              </a:defRPr>
            </a:lvl1pPr>
          </a:lstStyle>
          <a:p>
            <a:pPr rtl="0"/>
            <a:r>
              <a:rPr lang="et-EE"/>
              <a:t>Klõpsake juhteksemplari pealkirja laadi redigeerimiseks</a:t>
            </a:r>
            <a:endParaRPr lang="et-EE" dirty="0"/>
          </a:p>
        </p:txBody>
      </p:sp>
      <p:sp>
        <p:nvSpPr>
          <p:cNvPr id="6" name="Jaluse kohatäide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et-EE" dirty="0"/>
              <a:t>Lisage jalus</a:t>
            </a:r>
          </a:p>
        </p:txBody>
      </p:sp>
      <p:sp>
        <p:nvSpPr>
          <p:cNvPr id="7" name="Slaidinumbri kohatäide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t-EE" smtClean="0"/>
              <a:pPr/>
              <a:t>‹#›</a:t>
            </a:fld>
            <a:endParaRPr lang="et-EE" dirty="0"/>
          </a:p>
        </p:txBody>
      </p:sp>
      <p:sp>
        <p:nvSpPr>
          <p:cNvPr id="24" name="Vabakuju: kujund 23">
            <a:extLst>
              <a:ext uri="{FF2B5EF4-FFF2-40B4-BE49-F238E27FC236}">
                <a16:creationId xmlns:a16="http://schemas.microsoft.com/office/drawing/2014/main" id="{4F0A2415-21FA-4B06-89CA-A379C8C2E262}"/>
              </a:ext>
            </a:extLst>
          </p:cNvPr>
          <p:cNvSpPr/>
          <p:nvPr userDrawn="1"/>
        </p:nvSpPr>
        <p:spPr>
          <a:xfrm rot="5483574">
            <a:off x="9854193" y="80859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22" name="Vabakuju: kujund 21">
            <a:extLst>
              <a:ext uri="{FF2B5EF4-FFF2-40B4-BE49-F238E27FC236}">
                <a16:creationId xmlns:a16="http://schemas.microsoft.com/office/drawing/2014/main" id="{9AACAC53-33A6-4BBC-8C68-0C56D0B39F57}"/>
              </a:ext>
            </a:extLst>
          </p:cNvPr>
          <p:cNvSpPr/>
          <p:nvPr userDrawn="1"/>
        </p:nvSpPr>
        <p:spPr>
          <a:xfrm rot="14235708">
            <a:off x="11753205" y="112024"/>
            <a:ext cx="332291" cy="247882"/>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 name="connsiteX0" fmla="*/ 0 w 1449157"/>
              <a:gd name="connsiteY0" fmla="*/ 282705 h 1363743"/>
              <a:gd name="connsiteX1" fmla="*/ 858544 w 1449157"/>
              <a:gd name="connsiteY1" fmla="*/ 0 h 1363743"/>
              <a:gd name="connsiteX2" fmla="*/ 1449157 w 1449157"/>
              <a:gd name="connsiteY2" fmla="*/ 715834 h 1363743"/>
              <a:gd name="connsiteX3" fmla="*/ 1012700 w 1449157"/>
              <a:gd name="connsiteY3" fmla="*/ 1363743 h 1363743"/>
              <a:gd name="connsiteX4" fmla="*/ 172487 w 1449157"/>
              <a:gd name="connsiteY4" fmla="*/ 1185022 h 1363743"/>
              <a:gd name="connsiteX5" fmla="*/ 0 w 1449157"/>
              <a:gd name="connsiteY5" fmla="*/ 282705 h 1363743"/>
              <a:gd name="connsiteX0" fmla="*/ 0 w 1449157"/>
              <a:gd name="connsiteY0" fmla="*/ 0 h 1081038"/>
              <a:gd name="connsiteX1" fmla="*/ 1449157 w 1449157"/>
              <a:gd name="connsiteY1" fmla="*/ 433129 h 1081038"/>
              <a:gd name="connsiteX2" fmla="*/ 1012700 w 1449157"/>
              <a:gd name="connsiteY2" fmla="*/ 1081038 h 1081038"/>
              <a:gd name="connsiteX3" fmla="*/ 172487 w 1449157"/>
              <a:gd name="connsiteY3" fmla="*/ 902317 h 1081038"/>
              <a:gd name="connsiteX4" fmla="*/ 0 w 1449157"/>
              <a:gd name="connsiteY4" fmla="*/ 0 h 108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157" h="1081038">
                <a:moveTo>
                  <a:pt x="0" y="0"/>
                </a:moveTo>
                <a:lnTo>
                  <a:pt x="1449157" y="433129"/>
                </a:lnTo>
                <a:lnTo>
                  <a:pt x="1012700" y="1081038"/>
                </a:lnTo>
                <a:lnTo>
                  <a:pt x="172487" y="902317"/>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25" name="Vabakuju: kujund 24">
            <a:extLst>
              <a:ext uri="{FF2B5EF4-FFF2-40B4-BE49-F238E27FC236}">
                <a16:creationId xmlns:a16="http://schemas.microsoft.com/office/drawing/2014/main" id="{ED86A7C4-9F1E-4F96-8AD9-5B75BEE364BE}"/>
              </a:ext>
            </a:extLst>
          </p:cNvPr>
          <p:cNvSpPr/>
          <p:nvPr userDrawn="1"/>
        </p:nvSpPr>
        <p:spPr>
          <a:xfrm rot="13336516">
            <a:off x="10313236" y="1084299"/>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26" name="Vabakuju: kujund 25">
            <a:extLst>
              <a:ext uri="{FF2B5EF4-FFF2-40B4-BE49-F238E27FC236}">
                <a16:creationId xmlns:a16="http://schemas.microsoft.com/office/drawing/2014/main" id="{B63BFE72-A1DE-4CFE-9B52-553C99D52699}"/>
              </a:ext>
            </a:extLst>
          </p:cNvPr>
          <p:cNvSpPr/>
          <p:nvPr userDrawn="1"/>
        </p:nvSpPr>
        <p:spPr>
          <a:xfrm rot="5738060">
            <a:off x="9844293" y="1032301"/>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30" name="Vabakuju: kujund 29">
            <a:extLst>
              <a:ext uri="{FF2B5EF4-FFF2-40B4-BE49-F238E27FC236}">
                <a16:creationId xmlns:a16="http://schemas.microsoft.com/office/drawing/2014/main" id="{9C266CD9-D77B-4B4D-8673-531E2784C610}"/>
              </a:ext>
            </a:extLst>
          </p:cNvPr>
          <p:cNvSpPr/>
          <p:nvPr userDrawn="1"/>
        </p:nvSpPr>
        <p:spPr>
          <a:xfrm rot="8291645">
            <a:off x="10081798" y="798094"/>
            <a:ext cx="371360" cy="273702"/>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Tree>
    <p:extLst>
      <p:ext uri="{BB962C8B-B14F-4D97-AF65-F5344CB8AC3E}">
        <p14:creationId xmlns:p14="http://schemas.microsoft.com/office/powerpoint/2010/main" val="1198965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itlislaid">
    <p:bg>
      <p:bgPr>
        <a:solidFill>
          <a:schemeClr val="bg1"/>
        </a:solidFill>
        <a:effectLst/>
      </p:bgPr>
    </p:bg>
    <p:spTree>
      <p:nvGrpSpPr>
        <p:cNvPr id="1" name=""/>
        <p:cNvGrpSpPr/>
        <p:nvPr/>
      </p:nvGrpSpPr>
      <p:grpSpPr>
        <a:xfrm>
          <a:off x="0" y="0"/>
          <a:ext cx="0" cy="0"/>
          <a:chOff x="0" y="0"/>
          <a:chExt cx="0" cy="0"/>
        </a:xfrm>
      </p:grpSpPr>
      <p:sp>
        <p:nvSpPr>
          <p:cNvPr id="8" name="Ristkülik 7">
            <a:extLst>
              <a:ext uri="{FF2B5EF4-FFF2-40B4-BE49-F238E27FC236}">
                <a16:creationId xmlns:a16="http://schemas.microsoft.com/office/drawing/2014/main"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9" name="Ristkülik 8">
            <a:extLst>
              <a:ext uri="{FF2B5EF4-FFF2-40B4-BE49-F238E27FC236}">
                <a16:creationId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10" name="Ristkülik 9">
            <a:extLst>
              <a:ext uri="{FF2B5EF4-FFF2-40B4-BE49-F238E27FC236}">
                <a16:creationId xmlns:a16="http://schemas.microsoft.com/office/drawing/2014/main" id="{4683AF15-88E9-4D75-9D5E-7E4924887E91}"/>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11" name="Ristkülik 10">
            <a:extLst>
              <a:ext uri="{FF2B5EF4-FFF2-40B4-BE49-F238E27FC236}">
                <a16:creationId xmlns:a16="http://schemas.microsoft.com/office/drawing/2014/main" id="{D3B18E46-480F-48E8-9675-259D3D06A00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32" name="Pildi kohatäide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3" y="86713"/>
            <a:ext cx="6009285" cy="6684572"/>
          </a:xfrm>
          <a:solidFill>
            <a:schemeClr val="bg1">
              <a:lumMod val="85000"/>
            </a:schemeClr>
          </a:solidFill>
        </p:spPr>
        <p:txBody>
          <a:bodyPr lIns="0" tIns="0" rtlCol="0" anchor="ctr"/>
          <a:lstStyle>
            <a:lvl1pPr marL="0" indent="0" algn="ctr">
              <a:buNone/>
              <a:defRPr sz="1100" i="1">
                <a:latin typeface="Times New Roman" panose="02020603050405020304" pitchFamily="18" charset="0"/>
                <a:cs typeface="Times New Roman" panose="02020603050405020304" pitchFamily="18" charset="0"/>
              </a:defRPr>
            </a:lvl1pPr>
          </a:lstStyle>
          <a:p>
            <a:pPr rtl="0"/>
            <a:r>
              <a:rPr lang="et-EE" dirty="0"/>
              <a:t>Lisage või lohistage pilt siia</a:t>
            </a:r>
          </a:p>
        </p:txBody>
      </p:sp>
      <p:sp>
        <p:nvSpPr>
          <p:cNvPr id="2" name="Pealkiri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095999" y="86714"/>
            <a:ext cx="6009287" cy="4068402"/>
          </a:xfrm>
          <a:solidFill>
            <a:schemeClr val="tx1">
              <a:alpha val="80000"/>
            </a:schemeClr>
          </a:solidFill>
        </p:spPr>
        <p:txBody>
          <a:bodyPr lIns="288000" rIns="432000" bIns="144000" rtlCol="0" anchor="b"/>
          <a:lstStyle>
            <a:lvl1pPr algn="r">
              <a:defRPr sz="4200" spc="-150">
                <a:solidFill>
                  <a:schemeClr val="bg1"/>
                </a:solidFill>
              </a:defRPr>
            </a:lvl1pPr>
          </a:lstStyle>
          <a:p>
            <a:pPr rtl="0"/>
            <a:r>
              <a:rPr lang="et-EE" dirty="0"/>
              <a:t>Klõpsake redigeerimiseks </a:t>
            </a:r>
            <a:br>
              <a:rPr lang="et-EE" dirty="0"/>
            </a:br>
            <a:r>
              <a:rPr lang="et-EE" dirty="0"/>
              <a:t>Juhtslaidi pealkirjalaad</a:t>
            </a:r>
          </a:p>
        </p:txBody>
      </p:sp>
      <p:sp>
        <p:nvSpPr>
          <p:cNvPr id="3" name="Alapealkiri 2">
            <a:extLst>
              <a:ext uri="{FF2B5EF4-FFF2-40B4-BE49-F238E27FC236}">
                <a16:creationId xmlns:a16="http://schemas.microsoft.com/office/drawing/2014/main" id="{C9980B88-3F4A-4688-9ED0-17EF37E62D93}"/>
              </a:ext>
            </a:extLst>
          </p:cNvPr>
          <p:cNvSpPr>
            <a:spLocks noGrp="1"/>
          </p:cNvSpPr>
          <p:nvPr>
            <p:ph type="subTitle" idx="1"/>
          </p:nvPr>
        </p:nvSpPr>
        <p:spPr>
          <a:xfrm>
            <a:off x="6095999" y="4152672"/>
            <a:ext cx="6009287" cy="1818422"/>
          </a:xfrm>
          <a:solidFill>
            <a:schemeClr val="bg1">
              <a:lumMod val="95000"/>
              <a:alpha val="80000"/>
            </a:schemeClr>
          </a:solidFill>
        </p:spPr>
        <p:txBody>
          <a:bodyPr lIns="288000" tIns="144000" rIns="432000" rtlCol="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t-EE"/>
              <a:t>Klõpsake juhteksemplari alapealkirja laadi redigeerimiseks</a:t>
            </a:r>
            <a:endParaRPr lang="et-EE" dirty="0"/>
          </a:p>
        </p:txBody>
      </p:sp>
      <p:sp>
        <p:nvSpPr>
          <p:cNvPr id="5" name="Slaidinumbri kohatäide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rtlCol="0"/>
          <a:lstStyle/>
          <a:p>
            <a:pPr rtl="0"/>
            <a:fld id="{19B51A1E-902D-48AF-9020-955120F399B6}" type="slidenum">
              <a:rPr lang="et-EE" smtClean="0"/>
              <a:pPr/>
              <a:t>‹#›</a:t>
            </a:fld>
            <a:endParaRPr lang="et-EE" dirty="0"/>
          </a:p>
        </p:txBody>
      </p:sp>
      <p:sp>
        <p:nvSpPr>
          <p:cNvPr id="6" name="Tekstiväli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rtl="0"/>
            <a:endParaRPr lang="et-EE" sz="1200" dirty="0">
              <a:solidFill>
                <a:schemeClr val="tx1">
                  <a:lumMod val="75000"/>
                  <a:lumOff val="25000"/>
                </a:schemeClr>
              </a:solidFill>
              <a:latin typeface="+mn-lt"/>
            </a:endParaRPr>
          </a:p>
        </p:txBody>
      </p:sp>
    </p:spTree>
    <p:extLst>
      <p:ext uri="{BB962C8B-B14F-4D97-AF65-F5344CB8AC3E}">
        <p14:creationId xmlns:p14="http://schemas.microsoft.com/office/powerpoint/2010/main" val="9047435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lma pildita pealkiri">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defRPr>
                <a:solidFill>
                  <a:schemeClr val="tx1">
                    <a:lumMod val="75000"/>
                    <a:lumOff val="25000"/>
                  </a:schemeClr>
                </a:solidFill>
              </a:defRPr>
            </a:lvl1pPr>
          </a:lstStyle>
          <a:p>
            <a:pPr rtl="0"/>
            <a:r>
              <a:rPr lang="et-EE"/>
              <a:t>Klõpsake juhteksemplari pealkirja laadi redigeerimiseks</a:t>
            </a:r>
            <a:endParaRPr lang="et-EE" dirty="0"/>
          </a:p>
        </p:txBody>
      </p:sp>
      <p:sp>
        <p:nvSpPr>
          <p:cNvPr id="6" name="Jaluse kohatäide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et-EE" dirty="0"/>
              <a:t>Lisage jalus</a:t>
            </a:r>
          </a:p>
        </p:txBody>
      </p:sp>
      <p:sp>
        <p:nvSpPr>
          <p:cNvPr id="7" name="Slaidinumbri kohatäide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t-EE" smtClean="0"/>
              <a:pPr/>
              <a:t>‹#›</a:t>
            </a:fld>
            <a:endParaRPr lang="et-EE" dirty="0"/>
          </a:p>
        </p:txBody>
      </p:sp>
    </p:spTree>
    <p:extLst>
      <p:ext uri="{BB962C8B-B14F-4D97-AF65-F5344CB8AC3E}">
        <p14:creationId xmlns:p14="http://schemas.microsoft.com/office/powerpoint/2010/main" val="3103350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Aitäh!">
    <p:bg>
      <p:bgPr>
        <a:solidFill>
          <a:schemeClr val="bg1"/>
        </a:solidFill>
        <a:effectLst/>
      </p:bgPr>
    </p:bg>
    <p:spTree>
      <p:nvGrpSpPr>
        <p:cNvPr id="1" name=""/>
        <p:cNvGrpSpPr/>
        <p:nvPr/>
      </p:nvGrpSpPr>
      <p:grpSpPr>
        <a:xfrm>
          <a:off x="0" y="0"/>
          <a:ext cx="0" cy="0"/>
          <a:chOff x="0" y="0"/>
          <a:chExt cx="0" cy="0"/>
        </a:xfrm>
      </p:grpSpPr>
      <p:sp>
        <p:nvSpPr>
          <p:cNvPr id="32" name="Pildi kohatäide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rtlCol="0"/>
          <a:lstStyle>
            <a:lvl1pPr marL="0" indent="0">
              <a:buNone/>
              <a:defRPr sz="1100" i="1">
                <a:latin typeface="Times New Roman" panose="02020603050405020304" pitchFamily="18" charset="0"/>
                <a:cs typeface="Times New Roman" panose="02020603050405020304" pitchFamily="18" charset="0"/>
              </a:defRPr>
            </a:lvl1pPr>
          </a:lstStyle>
          <a:p>
            <a:pPr rtl="0"/>
            <a:r>
              <a:rPr lang="et-EE" dirty="0"/>
              <a:t>Lisage või lohistage pilt siia</a:t>
            </a:r>
          </a:p>
        </p:txBody>
      </p:sp>
      <p:sp>
        <p:nvSpPr>
          <p:cNvPr id="2" name="Pealkiri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494607" y="2237328"/>
            <a:ext cx="7202786" cy="1449788"/>
          </a:xfrm>
          <a:solidFill>
            <a:schemeClr val="tx1">
              <a:alpha val="80000"/>
            </a:schemeClr>
          </a:solidFill>
        </p:spPr>
        <p:txBody>
          <a:bodyPr lIns="288000" rIns="2160000" bIns="144000" rtlCol="0" anchor="b" anchorCtr="0"/>
          <a:lstStyle>
            <a:lvl1pPr algn="r">
              <a:defRPr sz="6600" spc="-150">
                <a:solidFill>
                  <a:schemeClr val="bg1"/>
                </a:solidFill>
              </a:defRPr>
            </a:lvl1pPr>
          </a:lstStyle>
          <a:p>
            <a:pPr rtl="0"/>
            <a:r>
              <a:rPr lang="et-EE" dirty="0"/>
              <a:t>Aitäh!</a:t>
            </a:r>
          </a:p>
        </p:txBody>
      </p:sp>
      <p:sp>
        <p:nvSpPr>
          <p:cNvPr id="3" name="Alapealkiri 2">
            <a:extLst>
              <a:ext uri="{FF2B5EF4-FFF2-40B4-BE49-F238E27FC236}">
                <a16:creationId xmlns:a16="http://schemas.microsoft.com/office/drawing/2014/main" id="{C9980B88-3F4A-4688-9ED0-17EF37E62D93}"/>
              </a:ext>
            </a:extLst>
          </p:cNvPr>
          <p:cNvSpPr>
            <a:spLocks noGrp="1"/>
          </p:cNvSpPr>
          <p:nvPr>
            <p:ph type="subTitle" idx="1"/>
          </p:nvPr>
        </p:nvSpPr>
        <p:spPr>
          <a:xfrm>
            <a:off x="2494607" y="3684672"/>
            <a:ext cx="5282503" cy="1604172"/>
          </a:xfrm>
          <a:solidFill>
            <a:schemeClr val="tx1">
              <a:alpha val="90000"/>
            </a:schemeClr>
          </a:solidFill>
        </p:spPr>
        <p:txBody>
          <a:bodyPr lIns="216000" tIns="144000" rIns="576000" rtlCol="0"/>
          <a:lstStyle>
            <a:lvl1pPr marL="0" indent="0" algn="r">
              <a:buNone/>
              <a:defRPr sz="1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t-EE"/>
              <a:t>Klõpsake juhteksemplari alapealkirja laadi redigeerimiseks</a:t>
            </a:r>
            <a:endParaRPr lang="et-EE" dirty="0"/>
          </a:p>
        </p:txBody>
      </p:sp>
      <p:cxnSp>
        <p:nvCxnSpPr>
          <p:cNvPr id="5" name="Sirgkonnektor 4">
            <a:extLst>
              <a:ext uri="{FF2B5EF4-FFF2-40B4-BE49-F238E27FC236}">
                <a16:creationId xmlns:a16="http://schemas.microsoft.com/office/drawing/2014/main" id="{9688AEDF-1396-4322-8818-9D1C7976FCDF}"/>
              </a:ext>
            </a:extLst>
          </p:cNvPr>
          <p:cNvCxnSpPr>
            <a:cxnSpLocks/>
          </p:cNvCxnSpPr>
          <p:nvPr userDrawn="1"/>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ksti kohatäide 5">
            <a:extLst>
              <a:ext uri="{FF2B5EF4-FFF2-40B4-BE49-F238E27FC236}">
                <a16:creationId xmlns:a16="http://schemas.microsoft.com/office/drawing/2014/main" id="{BC122267-81F5-4D7C-8854-830FD491A4E9}"/>
              </a:ext>
            </a:extLst>
          </p:cNvPr>
          <p:cNvSpPr>
            <a:spLocks noGrp="1"/>
          </p:cNvSpPr>
          <p:nvPr>
            <p:ph type="body" sz="quarter" idx="13" hasCustomPrompt="1"/>
          </p:nvPr>
        </p:nvSpPr>
        <p:spPr>
          <a:xfrm>
            <a:off x="2667000" y="4142258"/>
            <a:ext cx="4508500" cy="277342"/>
          </a:xfrm>
        </p:spPr>
        <p:txBody>
          <a:bodyPr rtlCol="0"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rtl="0"/>
            <a:r>
              <a:rPr lang="et-EE" dirty="0"/>
              <a:t>Telefoninumber</a:t>
            </a:r>
          </a:p>
        </p:txBody>
      </p:sp>
      <p:sp>
        <p:nvSpPr>
          <p:cNvPr id="9" name="Teksti kohatäide 5">
            <a:extLst>
              <a:ext uri="{FF2B5EF4-FFF2-40B4-BE49-F238E27FC236}">
                <a16:creationId xmlns:a16="http://schemas.microsoft.com/office/drawing/2014/main" id="{D1624B9A-AB57-40B6-89A6-D34ED60BBF00}"/>
              </a:ext>
            </a:extLst>
          </p:cNvPr>
          <p:cNvSpPr>
            <a:spLocks noGrp="1"/>
          </p:cNvSpPr>
          <p:nvPr>
            <p:ph type="body" sz="quarter" idx="14" hasCustomPrompt="1"/>
          </p:nvPr>
        </p:nvSpPr>
        <p:spPr>
          <a:xfrm>
            <a:off x="2667000" y="4448040"/>
            <a:ext cx="4508500" cy="277342"/>
          </a:xfrm>
        </p:spPr>
        <p:txBody>
          <a:bodyPr rtlCol="0"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rtl="0"/>
            <a:r>
              <a:rPr lang="et-EE" dirty="0"/>
              <a:t>Meiliteenuse või sotsiaalmeedia pide</a:t>
            </a:r>
          </a:p>
        </p:txBody>
      </p:sp>
      <p:sp>
        <p:nvSpPr>
          <p:cNvPr id="8" name="Pildi kohatäide 5">
            <a:extLst>
              <a:ext uri="{FF2B5EF4-FFF2-40B4-BE49-F238E27FC236}">
                <a16:creationId xmlns:a16="http://schemas.microsoft.com/office/drawing/2014/main" id="{61EA5FFD-797F-43FF-B13A-5DA8C820EE22}"/>
              </a:ext>
            </a:extLst>
          </p:cNvPr>
          <p:cNvSpPr>
            <a:spLocks noGrp="1"/>
          </p:cNvSpPr>
          <p:nvPr>
            <p:ph type="pic" sz="quarter" idx="15" hasCustomPrompt="1"/>
          </p:nvPr>
        </p:nvSpPr>
        <p:spPr>
          <a:xfrm>
            <a:off x="8065008" y="2587752"/>
            <a:ext cx="1344168" cy="704088"/>
          </a:xfrm>
        </p:spPr>
        <p:txBody>
          <a:bodyPr rtlCol="0"/>
          <a:lstStyle>
            <a:lvl1pPr marL="0" indent="0">
              <a:buNone/>
              <a:defRPr>
                <a:solidFill>
                  <a:schemeClr val="bg1"/>
                </a:solidFill>
              </a:defRPr>
            </a:lvl1pPr>
          </a:lstStyle>
          <a:p>
            <a:pPr rtl="0"/>
            <a:r>
              <a:rPr lang="et-EE" dirty="0"/>
              <a:t>Logo</a:t>
            </a:r>
          </a:p>
        </p:txBody>
      </p:sp>
      <p:sp>
        <p:nvSpPr>
          <p:cNvPr id="10" name="Teksti kohatäide 5">
            <a:extLst>
              <a:ext uri="{FF2B5EF4-FFF2-40B4-BE49-F238E27FC236}">
                <a16:creationId xmlns:a16="http://schemas.microsoft.com/office/drawing/2014/main" id="{7436EF9B-F86C-114A-BB87-C439E5F12997}"/>
              </a:ext>
            </a:extLst>
          </p:cNvPr>
          <p:cNvSpPr>
            <a:spLocks noGrp="1"/>
          </p:cNvSpPr>
          <p:nvPr>
            <p:ph type="body" sz="quarter" idx="16" hasCustomPrompt="1"/>
          </p:nvPr>
        </p:nvSpPr>
        <p:spPr>
          <a:xfrm>
            <a:off x="2667000" y="4753821"/>
            <a:ext cx="4508500" cy="277342"/>
          </a:xfrm>
        </p:spPr>
        <p:txBody>
          <a:bodyPr rtlCol="0"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rtl="0"/>
            <a:r>
              <a:rPr lang="et-EE" dirty="0"/>
              <a:t>Veebisaidi aadress</a:t>
            </a:r>
          </a:p>
        </p:txBody>
      </p:sp>
    </p:spTree>
    <p:extLst>
      <p:ext uri="{BB962C8B-B14F-4D97-AF65-F5344CB8AC3E}">
        <p14:creationId xmlns:p14="http://schemas.microsoft.com/office/powerpoint/2010/main" val="34759506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itelslai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E539356C-D929-7299-1B95-C3337B595B36}"/>
              </a:ext>
            </a:extLst>
          </p:cNvPr>
          <p:cNvSpPr>
            <a:spLocks noGrp="1"/>
          </p:cNvSpPr>
          <p:nvPr>
            <p:ph type="ctrTitle"/>
          </p:nvPr>
        </p:nvSpPr>
        <p:spPr>
          <a:xfrm>
            <a:off x="1524000" y="1122363"/>
            <a:ext cx="9144000" cy="2387600"/>
          </a:xfrm>
        </p:spPr>
        <p:txBody>
          <a:bodyPr anchor="b"/>
          <a:lstStyle>
            <a:lvl1pPr algn="ctr">
              <a:defRPr sz="6000"/>
            </a:lvl1pPr>
          </a:lstStyle>
          <a:p>
            <a:r>
              <a:rPr lang="et-EE"/>
              <a:t>Klõpsake juhteksemplari pealkirja laadi redigeerimiseks</a:t>
            </a:r>
          </a:p>
        </p:txBody>
      </p:sp>
      <p:sp>
        <p:nvSpPr>
          <p:cNvPr id="3" name="Alapealkiri 2">
            <a:extLst>
              <a:ext uri="{FF2B5EF4-FFF2-40B4-BE49-F238E27FC236}">
                <a16:creationId xmlns:a16="http://schemas.microsoft.com/office/drawing/2014/main" id="{BA4AF3E8-7020-2FFF-BCEE-FBAB36A716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t-EE"/>
              <a:t>Klõpsake juhteksemplari alapealkirja laadi redigeerimiseks</a:t>
            </a:r>
          </a:p>
        </p:txBody>
      </p:sp>
      <p:sp>
        <p:nvSpPr>
          <p:cNvPr id="4" name="Kuupäeva kohatäide 3">
            <a:extLst>
              <a:ext uri="{FF2B5EF4-FFF2-40B4-BE49-F238E27FC236}">
                <a16:creationId xmlns:a16="http://schemas.microsoft.com/office/drawing/2014/main" id="{8C3D418C-7F62-2583-2E08-FE82FE39020E}"/>
              </a:ext>
            </a:extLst>
          </p:cNvPr>
          <p:cNvSpPr>
            <a:spLocks noGrp="1"/>
          </p:cNvSpPr>
          <p:nvPr>
            <p:ph type="dt" sz="half" idx="10"/>
          </p:nvPr>
        </p:nvSpPr>
        <p:spPr/>
        <p:txBody>
          <a:bodyPr/>
          <a:lstStyle/>
          <a:p>
            <a:fld id="{5B72A222-5E54-4E94-A6B2-4357D3FB8735}" type="datetimeFigureOut">
              <a:rPr lang="et-EE" smtClean="0"/>
              <a:t>19.06.2025</a:t>
            </a:fld>
            <a:endParaRPr lang="et-EE"/>
          </a:p>
        </p:txBody>
      </p:sp>
      <p:sp>
        <p:nvSpPr>
          <p:cNvPr id="5" name="Jaluse kohatäide 4">
            <a:extLst>
              <a:ext uri="{FF2B5EF4-FFF2-40B4-BE49-F238E27FC236}">
                <a16:creationId xmlns:a16="http://schemas.microsoft.com/office/drawing/2014/main" id="{6254964A-154C-BB48-4A02-0FDF315B7D4B}"/>
              </a:ext>
            </a:extLst>
          </p:cNvPr>
          <p:cNvSpPr>
            <a:spLocks noGrp="1"/>
          </p:cNvSpPr>
          <p:nvPr>
            <p:ph type="ftr" sz="quarter" idx="11"/>
          </p:nvPr>
        </p:nvSpPr>
        <p:spPr/>
        <p:txBody>
          <a:bodyPr/>
          <a:lstStyle/>
          <a:p>
            <a:endParaRPr lang="et-EE"/>
          </a:p>
        </p:txBody>
      </p:sp>
      <p:sp>
        <p:nvSpPr>
          <p:cNvPr id="6" name="Slaidinumbri kohatäide 5">
            <a:extLst>
              <a:ext uri="{FF2B5EF4-FFF2-40B4-BE49-F238E27FC236}">
                <a16:creationId xmlns:a16="http://schemas.microsoft.com/office/drawing/2014/main" id="{5FB2E13C-3B55-618D-506E-B9834F3A4CF4}"/>
              </a:ext>
            </a:extLst>
          </p:cNvPr>
          <p:cNvSpPr>
            <a:spLocks noGrp="1"/>
          </p:cNvSpPr>
          <p:nvPr>
            <p:ph type="sldNum" sz="quarter" idx="12"/>
          </p:nvPr>
        </p:nvSpPr>
        <p:spPr/>
        <p:txBody>
          <a:bodyPr/>
          <a:lstStyle/>
          <a:p>
            <a:fld id="{A85BBA19-A97A-4C9E-830F-3234281A5C29}" type="slidenum">
              <a:rPr lang="et-EE" smtClean="0"/>
              <a:t>‹#›</a:t>
            </a:fld>
            <a:endParaRPr lang="et-EE"/>
          </a:p>
        </p:txBody>
      </p:sp>
    </p:spTree>
    <p:extLst>
      <p:ext uri="{BB962C8B-B14F-4D97-AF65-F5344CB8AC3E}">
        <p14:creationId xmlns:p14="http://schemas.microsoft.com/office/powerpoint/2010/main" val="33207885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Pealkiri ja sisu">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1E342A32-0507-BD73-68D2-7E0DF0838004}"/>
              </a:ext>
            </a:extLst>
          </p:cNvPr>
          <p:cNvSpPr>
            <a:spLocks noGrp="1"/>
          </p:cNvSpPr>
          <p:nvPr>
            <p:ph type="title"/>
          </p:nvPr>
        </p:nvSpPr>
        <p:spPr/>
        <p:txBody>
          <a:bodyPr/>
          <a:lstStyle/>
          <a:p>
            <a:r>
              <a:rPr lang="et-EE"/>
              <a:t>Klõpsake juhteksemplari pealkirja laadi redigeerimiseks</a:t>
            </a:r>
          </a:p>
        </p:txBody>
      </p:sp>
      <p:sp>
        <p:nvSpPr>
          <p:cNvPr id="3" name="Sisu kohatäide 2">
            <a:extLst>
              <a:ext uri="{FF2B5EF4-FFF2-40B4-BE49-F238E27FC236}">
                <a16:creationId xmlns:a16="http://schemas.microsoft.com/office/drawing/2014/main" id="{B970B90E-942F-7E42-C424-15C6E75C1D79}"/>
              </a:ext>
            </a:extLst>
          </p:cNvPr>
          <p:cNvSpPr>
            <a:spLocks noGrp="1"/>
          </p:cNvSpPr>
          <p:nvPr>
            <p:ph idx="1"/>
          </p:nvPr>
        </p:nvSpPr>
        <p:spPr/>
        <p:txBody>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4" name="Kuupäeva kohatäide 3">
            <a:extLst>
              <a:ext uri="{FF2B5EF4-FFF2-40B4-BE49-F238E27FC236}">
                <a16:creationId xmlns:a16="http://schemas.microsoft.com/office/drawing/2014/main" id="{E62903E1-F69A-722E-506C-507851F90BB4}"/>
              </a:ext>
            </a:extLst>
          </p:cNvPr>
          <p:cNvSpPr>
            <a:spLocks noGrp="1"/>
          </p:cNvSpPr>
          <p:nvPr>
            <p:ph type="dt" sz="half" idx="10"/>
          </p:nvPr>
        </p:nvSpPr>
        <p:spPr/>
        <p:txBody>
          <a:bodyPr/>
          <a:lstStyle/>
          <a:p>
            <a:fld id="{5B72A222-5E54-4E94-A6B2-4357D3FB8735}" type="datetimeFigureOut">
              <a:rPr lang="et-EE" smtClean="0"/>
              <a:t>19.06.2025</a:t>
            </a:fld>
            <a:endParaRPr lang="et-EE"/>
          </a:p>
        </p:txBody>
      </p:sp>
      <p:sp>
        <p:nvSpPr>
          <p:cNvPr id="5" name="Jaluse kohatäide 4">
            <a:extLst>
              <a:ext uri="{FF2B5EF4-FFF2-40B4-BE49-F238E27FC236}">
                <a16:creationId xmlns:a16="http://schemas.microsoft.com/office/drawing/2014/main" id="{52DA6332-ECCB-3DA7-E529-02E7CF08EDF8}"/>
              </a:ext>
            </a:extLst>
          </p:cNvPr>
          <p:cNvSpPr>
            <a:spLocks noGrp="1"/>
          </p:cNvSpPr>
          <p:nvPr>
            <p:ph type="ftr" sz="quarter" idx="11"/>
          </p:nvPr>
        </p:nvSpPr>
        <p:spPr/>
        <p:txBody>
          <a:bodyPr/>
          <a:lstStyle/>
          <a:p>
            <a:endParaRPr lang="et-EE"/>
          </a:p>
        </p:txBody>
      </p:sp>
      <p:sp>
        <p:nvSpPr>
          <p:cNvPr id="6" name="Slaidinumbri kohatäide 5">
            <a:extLst>
              <a:ext uri="{FF2B5EF4-FFF2-40B4-BE49-F238E27FC236}">
                <a16:creationId xmlns:a16="http://schemas.microsoft.com/office/drawing/2014/main" id="{1354E0A1-EE5B-CCB6-E71C-7FBCC1318391}"/>
              </a:ext>
            </a:extLst>
          </p:cNvPr>
          <p:cNvSpPr>
            <a:spLocks noGrp="1"/>
          </p:cNvSpPr>
          <p:nvPr>
            <p:ph type="sldNum" sz="quarter" idx="12"/>
          </p:nvPr>
        </p:nvSpPr>
        <p:spPr/>
        <p:txBody>
          <a:bodyPr/>
          <a:lstStyle/>
          <a:p>
            <a:fld id="{A85BBA19-A97A-4C9E-830F-3234281A5C29}" type="slidenum">
              <a:rPr lang="et-EE" smtClean="0"/>
              <a:t>‹#›</a:t>
            </a:fld>
            <a:endParaRPr lang="et-EE"/>
          </a:p>
        </p:txBody>
      </p:sp>
    </p:spTree>
    <p:extLst>
      <p:ext uri="{BB962C8B-B14F-4D97-AF65-F5344CB8AC3E}">
        <p14:creationId xmlns:p14="http://schemas.microsoft.com/office/powerpoint/2010/main" val="7216755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Jaotise päis">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31A9EB25-5E23-0FC9-C399-48E1E5B3E480}"/>
              </a:ext>
            </a:extLst>
          </p:cNvPr>
          <p:cNvSpPr>
            <a:spLocks noGrp="1"/>
          </p:cNvSpPr>
          <p:nvPr>
            <p:ph type="title"/>
          </p:nvPr>
        </p:nvSpPr>
        <p:spPr>
          <a:xfrm>
            <a:off x="831850" y="1709738"/>
            <a:ext cx="10515600" cy="2852737"/>
          </a:xfrm>
        </p:spPr>
        <p:txBody>
          <a:bodyPr anchor="b"/>
          <a:lstStyle>
            <a:lvl1pPr>
              <a:defRPr sz="6000"/>
            </a:lvl1pPr>
          </a:lstStyle>
          <a:p>
            <a:r>
              <a:rPr lang="et-EE"/>
              <a:t>Klõpsake juhteksemplari pealkirja laadi redigeerimiseks</a:t>
            </a:r>
          </a:p>
        </p:txBody>
      </p:sp>
      <p:sp>
        <p:nvSpPr>
          <p:cNvPr id="3" name="Teksti kohatäide 2">
            <a:extLst>
              <a:ext uri="{FF2B5EF4-FFF2-40B4-BE49-F238E27FC236}">
                <a16:creationId xmlns:a16="http://schemas.microsoft.com/office/drawing/2014/main" id="{C5CE70CB-7F0E-BE79-39D5-4996906672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t-EE"/>
              <a:t>Klõpsake juhteksemplari tekstilaadide redigeerimiseks</a:t>
            </a:r>
          </a:p>
        </p:txBody>
      </p:sp>
      <p:sp>
        <p:nvSpPr>
          <p:cNvPr id="4" name="Kuupäeva kohatäide 3">
            <a:extLst>
              <a:ext uri="{FF2B5EF4-FFF2-40B4-BE49-F238E27FC236}">
                <a16:creationId xmlns:a16="http://schemas.microsoft.com/office/drawing/2014/main" id="{83042ABC-D365-2386-C58A-6EABE6878D1A}"/>
              </a:ext>
            </a:extLst>
          </p:cNvPr>
          <p:cNvSpPr>
            <a:spLocks noGrp="1"/>
          </p:cNvSpPr>
          <p:nvPr>
            <p:ph type="dt" sz="half" idx="10"/>
          </p:nvPr>
        </p:nvSpPr>
        <p:spPr/>
        <p:txBody>
          <a:bodyPr/>
          <a:lstStyle/>
          <a:p>
            <a:fld id="{5B72A222-5E54-4E94-A6B2-4357D3FB8735}" type="datetimeFigureOut">
              <a:rPr lang="et-EE" smtClean="0"/>
              <a:t>19.06.2025</a:t>
            </a:fld>
            <a:endParaRPr lang="et-EE"/>
          </a:p>
        </p:txBody>
      </p:sp>
      <p:sp>
        <p:nvSpPr>
          <p:cNvPr id="5" name="Jaluse kohatäide 4">
            <a:extLst>
              <a:ext uri="{FF2B5EF4-FFF2-40B4-BE49-F238E27FC236}">
                <a16:creationId xmlns:a16="http://schemas.microsoft.com/office/drawing/2014/main" id="{AA834816-1BAB-6B4E-CAE3-26F8AB915141}"/>
              </a:ext>
            </a:extLst>
          </p:cNvPr>
          <p:cNvSpPr>
            <a:spLocks noGrp="1"/>
          </p:cNvSpPr>
          <p:nvPr>
            <p:ph type="ftr" sz="quarter" idx="11"/>
          </p:nvPr>
        </p:nvSpPr>
        <p:spPr/>
        <p:txBody>
          <a:bodyPr/>
          <a:lstStyle/>
          <a:p>
            <a:endParaRPr lang="et-EE"/>
          </a:p>
        </p:txBody>
      </p:sp>
      <p:sp>
        <p:nvSpPr>
          <p:cNvPr id="6" name="Slaidinumbri kohatäide 5">
            <a:extLst>
              <a:ext uri="{FF2B5EF4-FFF2-40B4-BE49-F238E27FC236}">
                <a16:creationId xmlns:a16="http://schemas.microsoft.com/office/drawing/2014/main" id="{CC7118A1-7922-7D52-E49E-B052DF195A75}"/>
              </a:ext>
            </a:extLst>
          </p:cNvPr>
          <p:cNvSpPr>
            <a:spLocks noGrp="1"/>
          </p:cNvSpPr>
          <p:nvPr>
            <p:ph type="sldNum" sz="quarter" idx="12"/>
          </p:nvPr>
        </p:nvSpPr>
        <p:spPr/>
        <p:txBody>
          <a:bodyPr/>
          <a:lstStyle/>
          <a:p>
            <a:fld id="{A85BBA19-A97A-4C9E-830F-3234281A5C29}" type="slidenum">
              <a:rPr lang="et-EE" smtClean="0"/>
              <a:t>‹#›</a:t>
            </a:fld>
            <a:endParaRPr lang="et-EE"/>
          </a:p>
        </p:txBody>
      </p:sp>
    </p:spTree>
    <p:extLst>
      <p:ext uri="{BB962C8B-B14F-4D97-AF65-F5344CB8AC3E}">
        <p14:creationId xmlns:p14="http://schemas.microsoft.com/office/powerpoint/2010/main" val="38404100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Kaks sisu">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42B080BB-E051-1EE0-D866-00E3D887B573}"/>
              </a:ext>
            </a:extLst>
          </p:cNvPr>
          <p:cNvSpPr>
            <a:spLocks noGrp="1"/>
          </p:cNvSpPr>
          <p:nvPr>
            <p:ph type="title"/>
          </p:nvPr>
        </p:nvSpPr>
        <p:spPr/>
        <p:txBody>
          <a:bodyPr/>
          <a:lstStyle/>
          <a:p>
            <a:r>
              <a:rPr lang="et-EE"/>
              <a:t>Klõpsake juhteksemplari pealkirja laadi redigeerimiseks</a:t>
            </a:r>
          </a:p>
        </p:txBody>
      </p:sp>
      <p:sp>
        <p:nvSpPr>
          <p:cNvPr id="3" name="Sisu kohatäide 2">
            <a:extLst>
              <a:ext uri="{FF2B5EF4-FFF2-40B4-BE49-F238E27FC236}">
                <a16:creationId xmlns:a16="http://schemas.microsoft.com/office/drawing/2014/main" id="{9C52FB96-ADE6-AC78-1DE2-7B208F2DC3C7}"/>
              </a:ext>
            </a:extLst>
          </p:cNvPr>
          <p:cNvSpPr>
            <a:spLocks noGrp="1"/>
          </p:cNvSpPr>
          <p:nvPr>
            <p:ph sz="half" idx="1"/>
          </p:nvPr>
        </p:nvSpPr>
        <p:spPr>
          <a:xfrm>
            <a:off x="838200" y="1825625"/>
            <a:ext cx="5181600" cy="4351338"/>
          </a:xfrm>
        </p:spPr>
        <p:txBody>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4" name="Sisu kohatäide 3">
            <a:extLst>
              <a:ext uri="{FF2B5EF4-FFF2-40B4-BE49-F238E27FC236}">
                <a16:creationId xmlns:a16="http://schemas.microsoft.com/office/drawing/2014/main" id="{C7BC798F-B2BB-7CF5-48D4-BA4F84914ADC}"/>
              </a:ext>
            </a:extLst>
          </p:cNvPr>
          <p:cNvSpPr>
            <a:spLocks noGrp="1"/>
          </p:cNvSpPr>
          <p:nvPr>
            <p:ph sz="half" idx="2"/>
          </p:nvPr>
        </p:nvSpPr>
        <p:spPr>
          <a:xfrm>
            <a:off x="6172200" y="1825625"/>
            <a:ext cx="5181600" cy="4351338"/>
          </a:xfrm>
        </p:spPr>
        <p:txBody>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5" name="Kuupäeva kohatäide 4">
            <a:extLst>
              <a:ext uri="{FF2B5EF4-FFF2-40B4-BE49-F238E27FC236}">
                <a16:creationId xmlns:a16="http://schemas.microsoft.com/office/drawing/2014/main" id="{CA6D4A1A-520A-DB75-F902-E39767EF1813}"/>
              </a:ext>
            </a:extLst>
          </p:cNvPr>
          <p:cNvSpPr>
            <a:spLocks noGrp="1"/>
          </p:cNvSpPr>
          <p:nvPr>
            <p:ph type="dt" sz="half" idx="10"/>
          </p:nvPr>
        </p:nvSpPr>
        <p:spPr/>
        <p:txBody>
          <a:bodyPr/>
          <a:lstStyle/>
          <a:p>
            <a:fld id="{5B72A222-5E54-4E94-A6B2-4357D3FB8735}" type="datetimeFigureOut">
              <a:rPr lang="et-EE" smtClean="0"/>
              <a:t>19.06.2025</a:t>
            </a:fld>
            <a:endParaRPr lang="et-EE"/>
          </a:p>
        </p:txBody>
      </p:sp>
      <p:sp>
        <p:nvSpPr>
          <p:cNvPr id="6" name="Jaluse kohatäide 5">
            <a:extLst>
              <a:ext uri="{FF2B5EF4-FFF2-40B4-BE49-F238E27FC236}">
                <a16:creationId xmlns:a16="http://schemas.microsoft.com/office/drawing/2014/main" id="{3F1A85AC-138E-4754-C3A5-D763C0A167EA}"/>
              </a:ext>
            </a:extLst>
          </p:cNvPr>
          <p:cNvSpPr>
            <a:spLocks noGrp="1"/>
          </p:cNvSpPr>
          <p:nvPr>
            <p:ph type="ftr" sz="quarter" idx="11"/>
          </p:nvPr>
        </p:nvSpPr>
        <p:spPr/>
        <p:txBody>
          <a:bodyPr/>
          <a:lstStyle/>
          <a:p>
            <a:endParaRPr lang="et-EE"/>
          </a:p>
        </p:txBody>
      </p:sp>
      <p:sp>
        <p:nvSpPr>
          <p:cNvPr id="7" name="Slaidinumbri kohatäide 6">
            <a:extLst>
              <a:ext uri="{FF2B5EF4-FFF2-40B4-BE49-F238E27FC236}">
                <a16:creationId xmlns:a16="http://schemas.microsoft.com/office/drawing/2014/main" id="{12D58B8B-31A3-7C29-9FFC-696EAE830252}"/>
              </a:ext>
            </a:extLst>
          </p:cNvPr>
          <p:cNvSpPr>
            <a:spLocks noGrp="1"/>
          </p:cNvSpPr>
          <p:nvPr>
            <p:ph type="sldNum" sz="quarter" idx="12"/>
          </p:nvPr>
        </p:nvSpPr>
        <p:spPr/>
        <p:txBody>
          <a:bodyPr/>
          <a:lstStyle/>
          <a:p>
            <a:fld id="{A85BBA19-A97A-4C9E-830F-3234281A5C29}" type="slidenum">
              <a:rPr lang="et-EE" smtClean="0"/>
              <a:t>‹#›</a:t>
            </a:fld>
            <a:endParaRPr lang="et-EE"/>
          </a:p>
        </p:txBody>
      </p:sp>
    </p:spTree>
    <p:extLst>
      <p:ext uri="{BB962C8B-B14F-4D97-AF65-F5344CB8AC3E}">
        <p14:creationId xmlns:p14="http://schemas.microsoft.com/office/powerpoint/2010/main" val="12726502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Võrdlus">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FD25E90D-4DA1-803C-D6F5-5C881DA06532}"/>
              </a:ext>
            </a:extLst>
          </p:cNvPr>
          <p:cNvSpPr>
            <a:spLocks noGrp="1"/>
          </p:cNvSpPr>
          <p:nvPr>
            <p:ph type="title"/>
          </p:nvPr>
        </p:nvSpPr>
        <p:spPr>
          <a:xfrm>
            <a:off x="839788" y="365125"/>
            <a:ext cx="10515600" cy="1325563"/>
          </a:xfrm>
        </p:spPr>
        <p:txBody>
          <a:bodyPr/>
          <a:lstStyle/>
          <a:p>
            <a:r>
              <a:rPr lang="et-EE"/>
              <a:t>Klõpsake juhteksemplari pealkirja laadi redigeerimiseks</a:t>
            </a:r>
          </a:p>
        </p:txBody>
      </p:sp>
      <p:sp>
        <p:nvSpPr>
          <p:cNvPr id="3" name="Teksti kohatäide 2">
            <a:extLst>
              <a:ext uri="{FF2B5EF4-FFF2-40B4-BE49-F238E27FC236}">
                <a16:creationId xmlns:a16="http://schemas.microsoft.com/office/drawing/2014/main" id="{5C5B4AA1-22B3-C43B-EE9E-5A257CB8B5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a:t>Klõpsake juhteksemplari tekstilaadide redigeerimiseks</a:t>
            </a:r>
          </a:p>
        </p:txBody>
      </p:sp>
      <p:sp>
        <p:nvSpPr>
          <p:cNvPr id="4" name="Sisu kohatäide 3">
            <a:extLst>
              <a:ext uri="{FF2B5EF4-FFF2-40B4-BE49-F238E27FC236}">
                <a16:creationId xmlns:a16="http://schemas.microsoft.com/office/drawing/2014/main" id="{6E588C8F-1EA5-2710-9838-86768489C16C}"/>
              </a:ext>
            </a:extLst>
          </p:cNvPr>
          <p:cNvSpPr>
            <a:spLocks noGrp="1"/>
          </p:cNvSpPr>
          <p:nvPr>
            <p:ph sz="half" idx="2"/>
          </p:nvPr>
        </p:nvSpPr>
        <p:spPr>
          <a:xfrm>
            <a:off x="839788" y="2505075"/>
            <a:ext cx="5157787" cy="3684588"/>
          </a:xfrm>
        </p:spPr>
        <p:txBody>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5" name="Teksti kohatäide 4">
            <a:extLst>
              <a:ext uri="{FF2B5EF4-FFF2-40B4-BE49-F238E27FC236}">
                <a16:creationId xmlns:a16="http://schemas.microsoft.com/office/drawing/2014/main" id="{1CF7617E-C113-2D32-08FC-55D059806E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a:t>Klõpsake juhteksemplari tekstilaadide redigeerimiseks</a:t>
            </a:r>
          </a:p>
        </p:txBody>
      </p:sp>
      <p:sp>
        <p:nvSpPr>
          <p:cNvPr id="6" name="Sisu kohatäide 5">
            <a:extLst>
              <a:ext uri="{FF2B5EF4-FFF2-40B4-BE49-F238E27FC236}">
                <a16:creationId xmlns:a16="http://schemas.microsoft.com/office/drawing/2014/main" id="{B57D81BA-2396-CB21-10A8-4A34CF004742}"/>
              </a:ext>
            </a:extLst>
          </p:cNvPr>
          <p:cNvSpPr>
            <a:spLocks noGrp="1"/>
          </p:cNvSpPr>
          <p:nvPr>
            <p:ph sz="quarter" idx="4"/>
          </p:nvPr>
        </p:nvSpPr>
        <p:spPr>
          <a:xfrm>
            <a:off x="6172200" y="2505075"/>
            <a:ext cx="5183188" cy="3684588"/>
          </a:xfrm>
        </p:spPr>
        <p:txBody>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7" name="Kuupäeva kohatäide 6">
            <a:extLst>
              <a:ext uri="{FF2B5EF4-FFF2-40B4-BE49-F238E27FC236}">
                <a16:creationId xmlns:a16="http://schemas.microsoft.com/office/drawing/2014/main" id="{62A3FF07-A84E-ACB8-66D2-2753D04397A5}"/>
              </a:ext>
            </a:extLst>
          </p:cNvPr>
          <p:cNvSpPr>
            <a:spLocks noGrp="1"/>
          </p:cNvSpPr>
          <p:nvPr>
            <p:ph type="dt" sz="half" idx="10"/>
          </p:nvPr>
        </p:nvSpPr>
        <p:spPr/>
        <p:txBody>
          <a:bodyPr/>
          <a:lstStyle/>
          <a:p>
            <a:fld id="{5B72A222-5E54-4E94-A6B2-4357D3FB8735}" type="datetimeFigureOut">
              <a:rPr lang="et-EE" smtClean="0"/>
              <a:t>19.06.2025</a:t>
            </a:fld>
            <a:endParaRPr lang="et-EE"/>
          </a:p>
        </p:txBody>
      </p:sp>
      <p:sp>
        <p:nvSpPr>
          <p:cNvPr id="8" name="Jaluse kohatäide 7">
            <a:extLst>
              <a:ext uri="{FF2B5EF4-FFF2-40B4-BE49-F238E27FC236}">
                <a16:creationId xmlns:a16="http://schemas.microsoft.com/office/drawing/2014/main" id="{D3A00B1B-0BE9-5481-A662-3A48BC9C17F1}"/>
              </a:ext>
            </a:extLst>
          </p:cNvPr>
          <p:cNvSpPr>
            <a:spLocks noGrp="1"/>
          </p:cNvSpPr>
          <p:nvPr>
            <p:ph type="ftr" sz="quarter" idx="11"/>
          </p:nvPr>
        </p:nvSpPr>
        <p:spPr/>
        <p:txBody>
          <a:bodyPr/>
          <a:lstStyle/>
          <a:p>
            <a:endParaRPr lang="et-EE"/>
          </a:p>
        </p:txBody>
      </p:sp>
      <p:sp>
        <p:nvSpPr>
          <p:cNvPr id="9" name="Slaidinumbri kohatäide 8">
            <a:extLst>
              <a:ext uri="{FF2B5EF4-FFF2-40B4-BE49-F238E27FC236}">
                <a16:creationId xmlns:a16="http://schemas.microsoft.com/office/drawing/2014/main" id="{314306BF-4F79-5C5D-BD4F-D0442BF953C7}"/>
              </a:ext>
            </a:extLst>
          </p:cNvPr>
          <p:cNvSpPr>
            <a:spLocks noGrp="1"/>
          </p:cNvSpPr>
          <p:nvPr>
            <p:ph type="sldNum" sz="quarter" idx="12"/>
          </p:nvPr>
        </p:nvSpPr>
        <p:spPr/>
        <p:txBody>
          <a:bodyPr/>
          <a:lstStyle/>
          <a:p>
            <a:fld id="{A85BBA19-A97A-4C9E-830F-3234281A5C29}" type="slidenum">
              <a:rPr lang="et-EE" smtClean="0"/>
              <a:t>‹#›</a:t>
            </a:fld>
            <a:endParaRPr lang="et-EE"/>
          </a:p>
        </p:txBody>
      </p:sp>
    </p:spTree>
    <p:extLst>
      <p:ext uri="{BB962C8B-B14F-4D97-AF65-F5344CB8AC3E}">
        <p14:creationId xmlns:p14="http://schemas.microsoft.com/office/powerpoint/2010/main" val="2823540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Ainult pealkiri">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922FF406-67A9-9F60-698F-4097CB8D0AF3}"/>
              </a:ext>
            </a:extLst>
          </p:cNvPr>
          <p:cNvSpPr>
            <a:spLocks noGrp="1"/>
          </p:cNvSpPr>
          <p:nvPr>
            <p:ph type="title"/>
          </p:nvPr>
        </p:nvSpPr>
        <p:spPr/>
        <p:txBody>
          <a:bodyPr/>
          <a:lstStyle/>
          <a:p>
            <a:r>
              <a:rPr lang="et-EE"/>
              <a:t>Klõpsake juhteksemplari pealkirja laadi redigeerimiseks</a:t>
            </a:r>
          </a:p>
        </p:txBody>
      </p:sp>
      <p:sp>
        <p:nvSpPr>
          <p:cNvPr id="3" name="Kuupäeva kohatäide 2">
            <a:extLst>
              <a:ext uri="{FF2B5EF4-FFF2-40B4-BE49-F238E27FC236}">
                <a16:creationId xmlns:a16="http://schemas.microsoft.com/office/drawing/2014/main" id="{AFA8EE5D-42E8-36D8-6FA3-847014F4CC68}"/>
              </a:ext>
            </a:extLst>
          </p:cNvPr>
          <p:cNvSpPr>
            <a:spLocks noGrp="1"/>
          </p:cNvSpPr>
          <p:nvPr>
            <p:ph type="dt" sz="half" idx="10"/>
          </p:nvPr>
        </p:nvSpPr>
        <p:spPr/>
        <p:txBody>
          <a:bodyPr/>
          <a:lstStyle/>
          <a:p>
            <a:fld id="{5B72A222-5E54-4E94-A6B2-4357D3FB8735}" type="datetimeFigureOut">
              <a:rPr lang="et-EE" smtClean="0"/>
              <a:t>19.06.2025</a:t>
            </a:fld>
            <a:endParaRPr lang="et-EE"/>
          </a:p>
        </p:txBody>
      </p:sp>
      <p:sp>
        <p:nvSpPr>
          <p:cNvPr id="4" name="Jaluse kohatäide 3">
            <a:extLst>
              <a:ext uri="{FF2B5EF4-FFF2-40B4-BE49-F238E27FC236}">
                <a16:creationId xmlns:a16="http://schemas.microsoft.com/office/drawing/2014/main" id="{55789717-887A-D7D7-39E7-6160AD6AB0E7}"/>
              </a:ext>
            </a:extLst>
          </p:cNvPr>
          <p:cNvSpPr>
            <a:spLocks noGrp="1"/>
          </p:cNvSpPr>
          <p:nvPr>
            <p:ph type="ftr" sz="quarter" idx="11"/>
          </p:nvPr>
        </p:nvSpPr>
        <p:spPr/>
        <p:txBody>
          <a:bodyPr/>
          <a:lstStyle/>
          <a:p>
            <a:endParaRPr lang="et-EE"/>
          </a:p>
        </p:txBody>
      </p:sp>
      <p:sp>
        <p:nvSpPr>
          <p:cNvPr id="5" name="Slaidinumbri kohatäide 4">
            <a:extLst>
              <a:ext uri="{FF2B5EF4-FFF2-40B4-BE49-F238E27FC236}">
                <a16:creationId xmlns:a16="http://schemas.microsoft.com/office/drawing/2014/main" id="{0F4B8933-0DD8-FB69-D713-A247F222C669}"/>
              </a:ext>
            </a:extLst>
          </p:cNvPr>
          <p:cNvSpPr>
            <a:spLocks noGrp="1"/>
          </p:cNvSpPr>
          <p:nvPr>
            <p:ph type="sldNum" sz="quarter" idx="12"/>
          </p:nvPr>
        </p:nvSpPr>
        <p:spPr/>
        <p:txBody>
          <a:bodyPr/>
          <a:lstStyle/>
          <a:p>
            <a:fld id="{A85BBA19-A97A-4C9E-830F-3234281A5C29}" type="slidenum">
              <a:rPr lang="et-EE" smtClean="0"/>
              <a:t>‹#›</a:t>
            </a:fld>
            <a:endParaRPr lang="et-EE"/>
          </a:p>
        </p:txBody>
      </p:sp>
    </p:spTree>
    <p:extLst>
      <p:ext uri="{BB962C8B-B14F-4D97-AF65-F5344CB8AC3E}">
        <p14:creationId xmlns:p14="http://schemas.microsoft.com/office/powerpoint/2010/main" val="20609189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ühi">
    <p:spTree>
      <p:nvGrpSpPr>
        <p:cNvPr id="1" name=""/>
        <p:cNvGrpSpPr/>
        <p:nvPr/>
      </p:nvGrpSpPr>
      <p:grpSpPr>
        <a:xfrm>
          <a:off x="0" y="0"/>
          <a:ext cx="0" cy="0"/>
          <a:chOff x="0" y="0"/>
          <a:chExt cx="0" cy="0"/>
        </a:xfrm>
      </p:grpSpPr>
      <p:sp>
        <p:nvSpPr>
          <p:cNvPr id="2" name="Kuupäeva kohatäide 1">
            <a:extLst>
              <a:ext uri="{FF2B5EF4-FFF2-40B4-BE49-F238E27FC236}">
                <a16:creationId xmlns:a16="http://schemas.microsoft.com/office/drawing/2014/main" id="{B012B5AD-5F69-EA20-C8A3-67DCA38AD477}"/>
              </a:ext>
            </a:extLst>
          </p:cNvPr>
          <p:cNvSpPr>
            <a:spLocks noGrp="1"/>
          </p:cNvSpPr>
          <p:nvPr>
            <p:ph type="dt" sz="half" idx="10"/>
          </p:nvPr>
        </p:nvSpPr>
        <p:spPr/>
        <p:txBody>
          <a:bodyPr/>
          <a:lstStyle/>
          <a:p>
            <a:fld id="{5B72A222-5E54-4E94-A6B2-4357D3FB8735}" type="datetimeFigureOut">
              <a:rPr lang="et-EE" smtClean="0"/>
              <a:t>19.06.2025</a:t>
            </a:fld>
            <a:endParaRPr lang="et-EE"/>
          </a:p>
        </p:txBody>
      </p:sp>
      <p:sp>
        <p:nvSpPr>
          <p:cNvPr id="3" name="Jaluse kohatäide 2">
            <a:extLst>
              <a:ext uri="{FF2B5EF4-FFF2-40B4-BE49-F238E27FC236}">
                <a16:creationId xmlns:a16="http://schemas.microsoft.com/office/drawing/2014/main" id="{695AED69-6A71-4BCE-E0B0-A6CEE04C06B9}"/>
              </a:ext>
            </a:extLst>
          </p:cNvPr>
          <p:cNvSpPr>
            <a:spLocks noGrp="1"/>
          </p:cNvSpPr>
          <p:nvPr>
            <p:ph type="ftr" sz="quarter" idx="11"/>
          </p:nvPr>
        </p:nvSpPr>
        <p:spPr/>
        <p:txBody>
          <a:bodyPr/>
          <a:lstStyle/>
          <a:p>
            <a:endParaRPr lang="et-EE"/>
          </a:p>
        </p:txBody>
      </p:sp>
      <p:sp>
        <p:nvSpPr>
          <p:cNvPr id="4" name="Slaidinumbri kohatäide 3">
            <a:extLst>
              <a:ext uri="{FF2B5EF4-FFF2-40B4-BE49-F238E27FC236}">
                <a16:creationId xmlns:a16="http://schemas.microsoft.com/office/drawing/2014/main" id="{FBE4532A-9A43-36CB-C50A-D6CA4AF8E7EA}"/>
              </a:ext>
            </a:extLst>
          </p:cNvPr>
          <p:cNvSpPr>
            <a:spLocks noGrp="1"/>
          </p:cNvSpPr>
          <p:nvPr>
            <p:ph type="sldNum" sz="quarter" idx="12"/>
          </p:nvPr>
        </p:nvSpPr>
        <p:spPr/>
        <p:txBody>
          <a:bodyPr/>
          <a:lstStyle/>
          <a:p>
            <a:fld id="{A85BBA19-A97A-4C9E-830F-3234281A5C29}" type="slidenum">
              <a:rPr lang="et-EE" smtClean="0"/>
              <a:t>‹#›</a:t>
            </a:fld>
            <a:endParaRPr lang="et-EE"/>
          </a:p>
        </p:txBody>
      </p:sp>
    </p:spTree>
    <p:extLst>
      <p:ext uri="{BB962C8B-B14F-4D97-AF65-F5344CB8AC3E}">
        <p14:creationId xmlns:p14="http://schemas.microsoft.com/office/powerpoint/2010/main" val="6308563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Pealdisega sisu">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B16BFA14-9F82-ACA3-B9E6-D6CD88493BC6}"/>
              </a:ext>
            </a:extLst>
          </p:cNvPr>
          <p:cNvSpPr>
            <a:spLocks noGrp="1"/>
          </p:cNvSpPr>
          <p:nvPr>
            <p:ph type="title"/>
          </p:nvPr>
        </p:nvSpPr>
        <p:spPr>
          <a:xfrm>
            <a:off x="839788" y="457200"/>
            <a:ext cx="3932237" cy="1600200"/>
          </a:xfrm>
        </p:spPr>
        <p:txBody>
          <a:bodyPr anchor="b"/>
          <a:lstStyle>
            <a:lvl1pPr>
              <a:defRPr sz="3200"/>
            </a:lvl1pPr>
          </a:lstStyle>
          <a:p>
            <a:r>
              <a:rPr lang="et-EE"/>
              <a:t>Klõpsake juhteksemplari pealkirja laadi redigeerimiseks</a:t>
            </a:r>
          </a:p>
        </p:txBody>
      </p:sp>
      <p:sp>
        <p:nvSpPr>
          <p:cNvPr id="3" name="Sisu kohatäide 2">
            <a:extLst>
              <a:ext uri="{FF2B5EF4-FFF2-40B4-BE49-F238E27FC236}">
                <a16:creationId xmlns:a16="http://schemas.microsoft.com/office/drawing/2014/main" id="{642F50D1-D07F-283D-63DF-3FC895018C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4" name="Teksti kohatäide 3">
            <a:extLst>
              <a:ext uri="{FF2B5EF4-FFF2-40B4-BE49-F238E27FC236}">
                <a16:creationId xmlns:a16="http://schemas.microsoft.com/office/drawing/2014/main" id="{BCD8A6DB-1A16-DC95-B562-A776A9611E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a:t>Klõpsake juhteksemplari tekstilaadide redigeerimiseks</a:t>
            </a:r>
          </a:p>
        </p:txBody>
      </p:sp>
      <p:sp>
        <p:nvSpPr>
          <p:cNvPr id="5" name="Kuupäeva kohatäide 4">
            <a:extLst>
              <a:ext uri="{FF2B5EF4-FFF2-40B4-BE49-F238E27FC236}">
                <a16:creationId xmlns:a16="http://schemas.microsoft.com/office/drawing/2014/main" id="{75971E6F-654E-A06C-C29B-D1B5EFC9559A}"/>
              </a:ext>
            </a:extLst>
          </p:cNvPr>
          <p:cNvSpPr>
            <a:spLocks noGrp="1"/>
          </p:cNvSpPr>
          <p:nvPr>
            <p:ph type="dt" sz="half" idx="10"/>
          </p:nvPr>
        </p:nvSpPr>
        <p:spPr/>
        <p:txBody>
          <a:bodyPr/>
          <a:lstStyle/>
          <a:p>
            <a:fld id="{5B72A222-5E54-4E94-A6B2-4357D3FB8735}" type="datetimeFigureOut">
              <a:rPr lang="et-EE" smtClean="0"/>
              <a:t>19.06.2025</a:t>
            </a:fld>
            <a:endParaRPr lang="et-EE"/>
          </a:p>
        </p:txBody>
      </p:sp>
      <p:sp>
        <p:nvSpPr>
          <p:cNvPr id="6" name="Jaluse kohatäide 5">
            <a:extLst>
              <a:ext uri="{FF2B5EF4-FFF2-40B4-BE49-F238E27FC236}">
                <a16:creationId xmlns:a16="http://schemas.microsoft.com/office/drawing/2014/main" id="{6C128749-83A5-F73A-81D0-A527BA3AB372}"/>
              </a:ext>
            </a:extLst>
          </p:cNvPr>
          <p:cNvSpPr>
            <a:spLocks noGrp="1"/>
          </p:cNvSpPr>
          <p:nvPr>
            <p:ph type="ftr" sz="quarter" idx="11"/>
          </p:nvPr>
        </p:nvSpPr>
        <p:spPr/>
        <p:txBody>
          <a:bodyPr/>
          <a:lstStyle/>
          <a:p>
            <a:endParaRPr lang="et-EE"/>
          </a:p>
        </p:txBody>
      </p:sp>
      <p:sp>
        <p:nvSpPr>
          <p:cNvPr id="7" name="Slaidinumbri kohatäide 6">
            <a:extLst>
              <a:ext uri="{FF2B5EF4-FFF2-40B4-BE49-F238E27FC236}">
                <a16:creationId xmlns:a16="http://schemas.microsoft.com/office/drawing/2014/main" id="{E070A0FF-B443-0E98-A150-86C676B9683E}"/>
              </a:ext>
            </a:extLst>
          </p:cNvPr>
          <p:cNvSpPr>
            <a:spLocks noGrp="1"/>
          </p:cNvSpPr>
          <p:nvPr>
            <p:ph type="sldNum" sz="quarter" idx="12"/>
          </p:nvPr>
        </p:nvSpPr>
        <p:spPr/>
        <p:txBody>
          <a:bodyPr/>
          <a:lstStyle/>
          <a:p>
            <a:fld id="{A85BBA19-A97A-4C9E-830F-3234281A5C29}" type="slidenum">
              <a:rPr lang="et-EE" smtClean="0"/>
              <a:t>‹#›</a:t>
            </a:fld>
            <a:endParaRPr lang="et-EE"/>
          </a:p>
        </p:txBody>
      </p:sp>
    </p:spTree>
    <p:extLst>
      <p:ext uri="{BB962C8B-B14F-4D97-AF65-F5344CB8AC3E}">
        <p14:creationId xmlns:p14="http://schemas.microsoft.com/office/powerpoint/2010/main" val="1034615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ur pilt ja tekst">
    <p:bg>
      <p:bgPr>
        <a:solidFill>
          <a:schemeClr val="bg1"/>
        </a:solidFill>
        <a:effectLst/>
      </p:bgPr>
    </p:bg>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000" y="3517901"/>
            <a:ext cx="6012000" cy="1409700"/>
          </a:xfrm>
          <a:solidFill>
            <a:schemeClr val="tx1"/>
          </a:solidFill>
        </p:spPr>
        <p:txBody>
          <a:bodyPr lIns="288000" rIns="432000" bIns="144000" rtlCol="0" anchor="b"/>
          <a:lstStyle>
            <a:lvl1pPr algn="r">
              <a:defRPr sz="3500" spc="-150">
                <a:solidFill>
                  <a:schemeClr val="bg1"/>
                </a:solidFill>
              </a:defRPr>
            </a:lvl1pPr>
          </a:lstStyle>
          <a:p>
            <a:pPr rtl="0"/>
            <a:r>
              <a:rPr lang="et-EE" dirty="0"/>
              <a:t>Klõpsake redigeerimiseks </a:t>
            </a:r>
            <a:br>
              <a:rPr lang="et-EE" dirty="0"/>
            </a:br>
            <a:r>
              <a:rPr lang="et-EE" dirty="0"/>
              <a:t>Juhtslaidi pealkirjalaad</a:t>
            </a:r>
          </a:p>
        </p:txBody>
      </p:sp>
      <p:sp>
        <p:nvSpPr>
          <p:cNvPr id="3" name="Alapealkiri 2">
            <a:extLst>
              <a:ext uri="{FF2B5EF4-FFF2-40B4-BE49-F238E27FC236}">
                <a16:creationId xmlns:a16="http://schemas.microsoft.com/office/drawing/2014/main" id="{C9980B88-3F4A-4688-9ED0-17EF37E62D93}"/>
              </a:ext>
            </a:extLst>
          </p:cNvPr>
          <p:cNvSpPr>
            <a:spLocks noGrp="1"/>
          </p:cNvSpPr>
          <p:nvPr>
            <p:ph type="subTitle" idx="1"/>
          </p:nvPr>
        </p:nvSpPr>
        <p:spPr>
          <a:xfrm>
            <a:off x="84000" y="4927600"/>
            <a:ext cx="6012000" cy="1845743"/>
          </a:xfrm>
          <a:solidFill>
            <a:schemeClr val="tx1">
              <a:lumMod val="85000"/>
              <a:lumOff val="15000"/>
            </a:schemeClr>
          </a:solidFill>
        </p:spPr>
        <p:txBody>
          <a:bodyPr lIns="288000" tIns="144000" rIns="432000" rtlCol="0"/>
          <a:lstStyle>
            <a:lvl1pPr marL="0" indent="0" algn="r">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t-EE"/>
              <a:t>Klõpsake juhteksemplari alapealkirja laadi redigeerimiseks</a:t>
            </a:r>
            <a:endParaRPr lang="et-EE" dirty="0"/>
          </a:p>
        </p:txBody>
      </p:sp>
      <p:sp>
        <p:nvSpPr>
          <p:cNvPr id="5" name="Slaidinumbri kohatäide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rtlCol="0"/>
          <a:lstStyle/>
          <a:p>
            <a:pPr rtl="0"/>
            <a:fld id="{19B51A1E-902D-48AF-9020-955120F399B6}" type="slidenum">
              <a:rPr lang="et-EE" smtClean="0"/>
              <a:pPr/>
              <a:t>‹#›</a:t>
            </a:fld>
            <a:endParaRPr lang="et-EE" dirty="0"/>
          </a:p>
        </p:txBody>
      </p:sp>
      <p:sp>
        <p:nvSpPr>
          <p:cNvPr id="6" name="Tekstiväli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rtl="0"/>
            <a:endParaRPr lang="et-EE" sz="1200" dirty="0">
              <a:solidFill>
                <a:schemeClr val="tx1">
                  <a:lumMod val="75000"/>
                  <a:lumOff val="25000"/>
                </a:schemeClr>
              </a:solidFill>
              <a:latin typeface="+mn-lt"/>
            </a:endParaRPr>
          </a:p>
        </p:txBody>
      </p:sp>
      <p:sp>
        <p:nvSpPr>
          <p:cNvPr id="32" name="Pildi kohatäide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4000" y="86714"/>
            <a:ext cx="6009285" cy="3431187"/>
          </a:xfrm>
          <a:solidFill>
            <a:srgbClr val="333333"/>
          </a:solidFill>
        </p:spPr>
        <p:txBody>
          <a:bodyPr lIns="0" tIns="0" rtlCol="0" anchor="ctr"/>
          <a:lstStyle>
            <a:lvl1pPr marL="0" indent="0" algn="ctr">
              <a:buNone/>
              <a:defRPr sz="1100" i="1">
                <a:solidFill>
                  <a:schemeClr val="bg1">
                    <a:lumMod val="85000"/>
                  </a:schemeClr>
                </a:solidFill>
                <a:latin typeface="Times New Roman" panose="02020603050405020304" pitchFamily="18" charset="0"/>
                <a:cs typeface="Times New Roman" panose="02020603050405020304" pitchFamily="18" charset="0"/>
              </a:defRPr>
            </a:lvl1pPr>
          </a:lstStyle>
          <a:p>
            <a:pPr rtl="0"/>
            <a:r>
              <a:rPr lang="et-EE" dirty="0"/>
              <a:t>Lisage või lohistage pilt siia</a:t>
            </a:r>
          </a:p>
        </p:txBody>
      </p:sp>
      <p:sp>
        <p:nvSpPr>
          <p:cNvPr id="16" name="Sisu kohatäide 2">
            <a:extLst>
              <a:ext uri="{FF2B5EF4-FFF2-40B4-BE49-F238E27FC236}">
                <a16:creationId xmlns:a16="http://schemas.microsoft.com/office/drawing/2014/main" id="{ED5F0C9D-A08F-4539-BA26-61D24BBE6E9A}"/>
              </a:ext>
            </a:extLst>
          </p:cNvPr>
          <p:cNvSpPr>
            <a:spLocks noGrp="1"/>
          </p:cNvSpPr>
          <p:nvPr>
            <p:ph idx="15"/>
          </p:nvPr>
        </p:nvSpPr>
        <p:spPr>
          <a:xfrm>
            <a:off x="6464300" y="1152000"/>
            <a:ext cx="5307700" cy="4680000"/>
          </a:xfrm>
        </p:spPr>
        <p:txBody>
          <a:bodyPr rtlCol="0"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t-EE"/>
              <a:t>Klõpsake juhteksemplari tekstilaadide redigeerimiseks</a:t>
            </a:r>
          </a:p>
          <a:p>
            <a:pPr lvl="1" rtl="0"/>
            <a:r>
              <a:rPr lang="et-EE"/>
              <a:t>Teine tase</a:t>
            </a:r>
          </a:p>
          <a:p>
            <a:pPr lvl="2" rtl="0"/>
            <a:r>
              <a:rPr lang="et-EE"/>
              <a:t>Kolmas tase</a:t>
            </a:r>
          </a:p>
          <a:p>
            <a:pPr lvl="3" rtl="0"/>
            <a:r>
              <a:rPr lang="et-EE"/>
              <a:t>Neljas tase</a:t>
            </a:r>
          </a:p>
          <a:p>
            <a:pPr lvl="4" rtl="0"/>
            <a:r>
              <a:rPr lang="et-EE"/>
              <a:t>Viies tase</a:t>
            </a:r>
            <a:endParaRPr lang="et-EE" dirty="0"/>
          </a:p>
        </p:txBody>
      </p:sp>
    </p:spTree>
    <p:extLst>
      <p:ext uri="{BB962C8B-B14F-4D97-AF65-F5344CB8AC3E}">
        <p14:creationId xmlns:p14="http://schemas.microsoft.com/office/powerpoint/2010/main" val="6072830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ldiallkirjaga pilt">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709768DC-F6D4-D635-B83D-6BBB7BD55EB6}"/>
              </a:ext>
            </a:extLst>
          </p:cNvPr>
          <p:cNvSpPr>
            <a:spLocks noGrp="1"/>
          </p:cNvSpPr>
          <p:nvPr>
            <p:ph type="title"/>
          </p:nvPr>
        </p:nvSpPr>
        <p:spPr>
          <a:xfrm>
            <a:off x="839788" y="457200"/>
            <a:ext cx="3932237" cy="1600200"/>
          </a:xfrm>
        </p:spPr>
        <p:txBody>
          <a:bodyPr anchor="b"/>
          <a:lstStyle>
            <a:lvl1pPr>
              <a:defRPr sz="3200"/>
            </a:lvl1pPr>
          </a:lstStyle>
          <a:p>
            <a:r>
              <a:rPr lang="et-EE"/>
              <a:t>Klõpsake juhteksemplari pealkirja laadi redigeerimiseks</a:t>
            </a:r>
          </a:p>
        </p:txBody>
      </p:sp>
      <p:sp>
        <p:nvSpPr>
          <p:cNvPr id="3" name="Pildi kohatäide 2">
            <a:extLst>
              <a:ext uri="{FF2B5EF4-FFF2-40B4-BE49-F238E27FC236}">
                <a16:creationId xmlns:a16="http://schemas.microsoft.com/office/drawing/2014/main" id="{48115D5D-343D-2FAD-48F5-6B77CE5D70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ksti kohatäide 3">
            <a:extLst>
              <a:ext uri="{FF2B5EF4-FFF2-40B4-BE49-F238E27FC236}">
                <a16:creationId xmlns:a16="http://schemas.microsoft.com/office/drawing/2014/main" id="{F08BD0E1-9BEB-CE10-9D8E-62E1F80F40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a:t>Klõpsake juhteksemplari tekstilaadide redigeerimiseks</a:t>
            </a:r>
          </a:p>
        </p:txBody>
      </p:sp>
      <p:sp>
        <p:nvSpPr>
          <p:cNvPr id="5" name="Kuupäeva kohatäide 4">
            <a:extLst>
              <a:ext uri="{FF2B5EF4-FFF2-40B4-BE49-F238E27FC236}">
                <a16:creationId xmlns:a16="http://schemas.microsoft.com/office/drawing/2014/main" id="{5C5C59F5-CB67-4E82-774D-AC5F6A0CE170}"/>
              </a:ext>
            </a:extLst>
          </p:cNvPr>
          <p:cNvSpPr>
            <a:spLocks noGrp="1"/>
          </p:cNvSpPr>
          <p:nvPr>
            <p:ph type="dt" sz="half" idx="10"/>
          </p:nvPr>
        </p:nvSpPr>
        <p:spPr/>
        <p:txBody>
          <a:bodyPr/>
          <a:lstStyle/>
          <a:p>
            <a:fld id="{5B72A222-5E54-4E94-A6B2-4357D3FB8735}" type="datetimeFigureOut">
              <a:rPr lang="et-EE" smtClean="0"/>
              <a:t>19.06.2025</a:t>
            </a:fld>
            <a:endParaRPr lang="et-EE"/>
          </a:p>
        </p:txBody>
      </p:sp>
      <p:sp>
        <p:nvSpPr>
          <p:cNvPr id="6" name="Jaluse kohatäide 5">
            <a:extLst>
              <a:ext uri="{FF2B5EF4-FFF2-40B4-BE49-F238E27FC236}">
                <a16:creationId xmlns:a16="http://schemas.microsoft.com/office/drawing/2014/main" id="{403141E8-CADB-125F-4E91-8DEFAB1F4967}"/>
              </a:ext>
            </a:extLst>
          </p:cNvPr>
          <p:cNvSpPr>
            <a:spLocks noGrp="1"/>
          </p:cNvSpPr>
          <p:nvPr>
            <p:ph type="ftr" sz="quarter" idx="11"/>
          </p:nvPr>
        </p:nvSpPr>
        <p:spPr/>
        <p:txBody>
          <a:bodyPr/>
          <a:lstStyle/>
          <a:p>
            <a:endParaRPr lang="et-EE"/>
          </a:p>
        </p:txBody>
      </p:sp>
      <p:sp>
        <p:nvSpPr>
          <p:cNvPr id="7" name="Slaidinumbri kohatäide 6">
            <a:extLst>
              <a:ext uri="{FF2B5EF4-FFF2-40B4-BE49-F238E27FC236}">
                <a16:creationId xmlns:a16="http://schemas.microsoft.com/office/drawing/2014/main" id="{F9B230FC-3A77-58A0-7F6B-7C061FCA1B6A}"/>
              </a:ext>
            </a:extLst>
          </p:cNvPr>
          <p:cNvSpPr>
            <a:spLocks noGrp="1"/>
          </p:cNvSpPr>
          <p:nvPr>
            <p:ph type="sldNum" sz="quarter" idx="12"/>
          </p:nvPr>
        </p:nvSpPr>
        <p:spPr/>
        <p:txBody>
          <a:bodyPr/>
          <a:lstStyle/>
          <a:p>
            <a:fld id="{A85BBA19-A97A-4C9E-830F-3234281A5C29}" type="slidenum">
              <a:rPr lang="et-EE" smtClean="0"/>
              <a:t>‹#›</a:t>
            </a:fld>
            <a:endParaRPr lang="et-EE"/>
          </a:p>
        </p:txBody>
      </p:sp>
    </p:spTree>
    <p:extLst>
      <p:ext uri="{BB962C8B-B14F-4D97-AF65-F5344CB8AC3E}">
        <p14:creationId xmlns:p14="http://schemas.microsoft.com/office/powerpoint/2010/main" val="26781786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itel ja vertikaaltekst">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332EF77E-774D-E726-7E9A-5C26333D703B}"/>
              </a:ext>
            </a:extLst>
          </p:cNvPr>
          <p:cNvSpPr>
            <a:spLocks noGrp="1"/>
          </p:cNvSpPr>
          <p:nvPr>
            <p:ph type="title"/>
          </p:nvPr>
        </p:nvSpPr>
        <p:spPr/>
        <p:txBody>
          <a:bodyPr/>
          <a:lstStyle/>
          <a:p>
            <a:r>
              <a:rPr lang="et-EE"/>
              <a:t>Klõpsake juhteksemplari pealkirja laadi redigeerimiseks</a:t>
            </a:r>
          </a:p>
        </p:txBody>
      </p:sp>
      <p:sp>
        <p:nvSpPr>
          <p:cNvPr id="3" name="Vertikaalteksti kohatäide 2">
            <a:extLst>
              <a:ext uri="{FF2B5EF4-FFF2-40B4-BE49-F238E27FC236}">
                <a16:creationId xmlns:a16="http://schemas.microsoft.com/office/drawing/2014/main" id="{F92D4E88-0256-53B9-B631-2F4A4AEE1FC9}"/>
              </a:ext>
            </a:extLst>
          </p:cNvPr>
          <p:cNvSpPr>
            <a:spLocks noGrp="1"/>
          </p:cNvSpPr>
          <p:nvPr>
            <p:ph type="body" orient="vert" idx="1"/>
          </p:nvPr>
        </p:nvSpPr>
        <p:spPr/>
        <p:txBody>
          <a:bodyPr vert="eaVert"/>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4" name="Kuupäeva kohatäide 3">
            <a:extLst>
              <a:ext uri="{FF2B5EF4-FFF2-40B4-BE49-F238E27FC236}">
                <a16:creationId xmlns:a16="http://schemas.microsoft.com/office/drawing/2014/main" id="{9E38EC7D-DBCE-9BAC-B20D-8B7BB5712DB0}"/>
              </a:ext>
            </a:extLst>
          </p:cNvPr>
          <p:cNvSpPr>
            <a:spLocks noGrp="1"/>
          </p:cNvSpPr>
          <p:nvPr>
            <p:ph type="dt" sz="half" idx="10"/>
          </p:nvPr>
        </p:nvSpPr>
        <p:spPr/>
        <p:txBody>
          <a:bodyPr/>
          <a:lstStyle/>
          <a:p>
            <a:fld id="{5B72A222-5E54-4E94-A6B2-4357D3FB8735}" type="datetimeFigureOut">
              <a:rPr lang="et-EE" smtClean="0"/>
              <a:t>19.06.2025</a:t>
            </a:fld>
            <a:endParaRPr lang="et-EE"/>
          </a:p>
        </p:txBody>
      </p:sp>
      <p:sp>
        <p:nvSpPr>
          <p:cNvPr id="5" name="Jaluse kohatäide 4">
            <a:extLst>
              <a:ext uri="{FF2B5EF4-FFF2-40B4-BE49-F238E27FC236}">
                <a16:creationId xmlns:a16="http://schemas.microsoft.com/office/drawing/2014/main" id="{1FB91F6F-AAD6-916B-3410-6DC31D20D09F}"/>
              </a:ext>
            </a:extLst>
          </p:cNvPr>
          <p:cNvSpPr>
            <a:spLocks noGrp="1"/>
          </p:cNvSpPr>
          <p:nvPr>
            <p:ph type="ftr" sz="quarter" idx="11"/>
          </p:nvPr>
        </p:nvSpPr>
        <p:spPr/>
        <p:txBody>
          <a:bodyPr/>
          <a:lstStyle/>
          <a:p>
            <a:endParaRPr lang="et-EE"/>
          </a:p>
        </p:txBody>
      </p:sp>
      <p:sp>
        <p:nvSpPr>
          <p:cNvPr id="6" name="Slaidinumbri kohatäide 5">
            <a:extLst>
              <a:ext uri="{FF2B5EF4-FFF2-40B4-BE49-F238E27FC236}">
                <a16:creationId xmlns:a16="http://schemas.microsoft.com/office/drawing/2014/main" id="{91F288C8-5404-ED59-1007-485C19D321AB}"/>
              </a:ext>
            </a:extLst>
          </p:cNvPr>
          <p:cNvSpPr>
            <a:spLocks noGrp="1"/>
          </p:cNvSpPr>
          <p:nvPr>
            <p:ph type="sldNum" sz="quarter" idx="12"/>
          </p:nvPr>
        </p:nvSpPr>
        <p:spPr/>
        <p:txBody>
          <a:bodyPr/>
          <a:lstStyle/>
          <a:p>
            <a:fld id="{A85BBA19-A97A-4C9E-830F-3234281A5C29}" type="slidenum">
              <a:rPr lang="et-EE" smtClean="0"/>
              <a:t>‹#›</a:t>
            </a:fld>
            <a:endParaRPr lang="et-EE"/>
          </a:p>
        </p:txBody>
      </p:sp>
    </p:spTree>
    <p:extLst>
      <p:ext uri="{BB962C8B-B14F-4D97-AF65-F5344CB8AC3E}">
        <p14:creationId xmlns:p14="http://schemas.microsoft.com/office/powerpoint/2010/main" val="15890123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kaaltiitel ja tekst">
    <p:spTree>
      <p:nvGrpSpPr>
        <p:cNvPr id="1" name=""/>
        <p:cNvGrpSpPr/>
        <p:nvPr/>
      </p:nvGrpSpPr>
      <p:grpSpPr>
        <a:xfrm>
          <a:off x="0" y="0"/>
          <a:ext cx="0" cy="0"/>
          <a:chOff x="0" y="0"/>
          <a:chExt cx="0" cy="0"/>
        </a:xfrm>
      </p:grpSpPr>
      <p:sp>
        <p:nvSpPr>
          <p:cNvPr id="2" name="Vertikaaltiitel 1">
            <a:extLst>
              <a:ext uri="{FF2B5EF4-FFF2-40B4-BE49-F238E27FC236}">
                <a16:creationId xmlns:a16="http://schemas.microsoft.com/office/drawing/2014/main" id="{E4F258CE-436D-B6E9-77BD-B28D584265F7}"/>
              </a:ext>
            </a:extLst>
          </p:cNvPr>
          <p:cNvSpPr>
            <a:spLocks noGrp="1"/>
          </p:cNvSpPr>
          <p:nvPr>
            <p:ph type="title" orient="vert"/>
          </p:nvPr>
        </p:nvSpPr>
        <p:spPr>
          <a:xfrm>
            <a:off x="8724900" y="365125"/>
            <a:ext cx="2628900" cy="5811838"/>
          </a:xfrm>
        </p:spPr>
        <p:txBody>
          <a:bodyPr vert="eaVert"/>
          <a:lstStyle/>
          <a:p>
            <a:r>
              <a:rPr lang="et-EE"/>
              <a:t>Klõpsake juhteksemplari pealkirja laadi redigeerimiseks</a:t>
            </a:r>
          </a:p>
        </p:txBody>
      </p:sp>
      <p:sp>
        <p:nvSpPr>
          <p:cNvPr id="3" name="Vertikaalteksti kohatäide 2">
            <a:extLst>
              <a:ext uri="{FF2B5EF4-FFF2-40B4-BE49-F238E27FC236}">
                <a16:creationId xmlns:a16="http://schemas.microsoft.com/office/drawing/2014/main" id="{52CB58DF-29D0-80FB-CDB3-D5AC924A0C66}"/>
              </a:ext>
            </a:extLst>
          </p:cNvPr>
          <p:cNvSpPr>
            <a:spLocks noGrp="1"/>
          </p:cNvSpPr>
          <p:nvPr>
            <p:ph type="body" orient="vert" idx="1"/>
          </p:nvPr>
        </p:nvSpPr>
        <p:spPr>
          <a:xfrm>
            <a:off x="838200" y="365125"/>
            <a:ext cx="7734300" cy="5811838"/>
          </a:xfrm>
        </p:spPr>
        <p:txBody>
          <a:bodyPr vert="eaVert"/>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4" name="Kuupäeva kohatäide 3">
            <a:extLst>
              <a:ext uri="{FF2B5EF4-FFF2-40B4-BE49-F238E27FC236}">
                <a16:creationId xmlns:a16="http://schemas.microsoft.com/office/drawing/2014/main" id="{7D227DFA-D484-8D2A-36A0-144A6C250D4A}"/>
              </a:ext>
            </a:extLst>
          </p:cNvPr>
          <p:cNvSpPr>
            <a:spLocks noGrp="1"/>
          </p:cNvSpPr>
          <p:nvPr>
            <p:ph type="dt" sz="half" idx="10"/>
          </p:nvPr>
        </p:nvSpPr>
        <p:spPr/>
        <p:txBody>
          <a:bodyPr/>
          <a:lstStyle/>
          <a:p>
            <a:fld id="{5B72A222-5E54-4E94-A6B2-4357D3FB8735}" type="datetimeFigureOut">
              <a:rPr lang="et-EE" smtClean="0"/>
              <a:t>19.06.2025</a:t>
            </a:fld>
            <a:endParaRPr lang="et-EE"/>
          </a:p>
        </p:txBody>
      </p:sp>
      <p:sp>
        <p:nvSpPr>
          <p:cNvPr id="5" name="Jaluse kohatäide 4">
            <a:extLst>
              <a:ext uri="{FF2B5EF4-FFF2-40B4-BE49-F238E27FC236}">
                <a16:creationId xmlns:a16="http://schemas.microsoft.com/office/drawing/2014/main" id="{BD56067F-199E-2B67-FC82-2709B64F245C}"/>
              </a:ext>
            </a:extLst>
          </p:cNvPr>
          <p:cNvSpPr>
            <a:spLocks noGrp="1"/>
          </p:cNvSpPr>
          <p:nvPr>
            <p:ph type="ftr" sz="quarter" idx="11"/>
          </p:nvPr>
        </p:nvSpPr>
        <p:spPr/>
        <p:txBody>
          <a:bodyPr/>
          <a:lstStyle/>
          <a:p>
            <a:endParaRPr lang="et-EE"/>
          </a:p>
        </p:txBody>
      </p:sp>
      <p:sp>
        <p:nvSpPr>
          <p:cNvPr id="6" name="Slaidinumbri kohatäide 5">
            <a:extLst>
              <a:ext uri="{FF2B5EF4-FFF2-40B4-BE49-F238E27FC236}">
                <a16:creationId xmlns:a16="http://schemas.microsoft.com/office/drawing/2014/main" id="{0446444F-34A1-3C28-D7F2-0E67E85B078F}"/>
              </a:ext>
            </a:extLst>
          </p:cNvPr>
          <p:cNvSpPr>
            <a:spLocks noGrp="1"/>
          </p:cNvSpPr>
          <p:nvPr>
            <p:ph type="sldNum" sz="quarter" idx="12"/>
          </p:nvPr>
        </p:nvSpPr>
        <p:spPr/>
        <p:txBody>
          <a:bodyPr/>
          <a:lstStyle/>
          <a:p>
            <a:fld id="{A85BBA19-A97A-4C9E-830F-3234281A5C29}" type="slidenum">
              <a:rPr lang="et-EE" smtClean="0"/>
              <a:t>‹#›</a:t>
            </a:fld>
            <a:endParaRPr lang="et-EE"/>
          </a:p>
        </p:txBody>
      </p:sp>
    </p:spTree>
    <p:extLst>
      <p:ext uri="{BB962C8B-B14F-4D97-AF65-F5344CB8AC3E}">
        <p14:creationId xmlns:p14="http://schemas.microsoft.com/office/powerpoint/2010/main" val="1506399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ealkiri ja sisu">
    <p:spTree>
      <p:nvGrpSpPr>
        <p:cNvPr id="1" name=""/>
        <p:cNvGrpSpPr/>
        <p:nvPr/>
      </p:nvGrpSpPr>
      <p:grpSpPr>
        <a:xfrm>
          <a:off x="0" y="0"/>
          <a:ext cx="0" cy="0"/>
          <a:chOff x="0" y="0"/>
          <a:chExt cx="0" cy="0"/>
        </a:xfrm>
      </p:grpSpPr>
      <p:sp>
        <p:nvSpPr>
          <p:cNvPr id="3" name="Sisu kohatäide 2">
            <a:extLst>
              <a:ext uri="{FF2B5EF4-FFF2-40B4-BE49-F238E27FC236}">
                <a16:creationId xmlns:a16="http://schemas.microsoft.com/office/drawing/2014/main" id="{B1948E38-8FB0-4E51-A01C-C88794372E50}"/>
              </a:ext>
            </a:extLst>
          </p:cNvPr>
          <p:cNvSpPr>
            <a:spLocks noGrp="1"/>
          </p:cNvSpPr>
          <p:nvPr>
            <p:ph idx="1"/>
          </p:nvPr>
        </p:nvSpPr>
        <p:spPr>
          <a:xfrm>
            <a:off x="432000" y="1152000"/>
            <a:ext cx="11340000" cy="4680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t-EE"/>
              <a:t>Klõpsake juhteksemplari tekstilaadide redigeerimiseks</a:t>
            </a:r>
          </a:p>
          <a:p>
            <a:pPr lvl="1" rtl="0"/>
            <a:r>
              <a:rPr lang="et-EE"/>
              <a:t>Teine tase</a:t>
            </a:r>
          </a:p>
          <a:p>
            <a:pPr lvl="2" rtl="0"/>
            <a:r>
              <a:rPr lang="et-EE"/>
              <a:t>Kolmas tase</a:t>
            </a:r>
          </a:p>
          <a:p>
            <a:pPr lvl="3" rtl="0"/>
            <a:r>
              <a:rPr lang="et-EE"/>
              <a:t>Neljas tase</a:t>
            </a:r>
          </a:p>
          <a:p>
            <a:pPr lvl="4" rtl="0"/>
            <a:r>
              <a:rPr lang="et-EE"/>
              <a:t>Viies tase</a:t>
            </a:r>
            <a:endParaRPr lang="et-EE" dirty="0"/>
          </a:p>
        </p:txBody>
      </p:sp>
      <p:sp>
        <p:nvSpPr>
          <p:cNvPr id="2" name="Pealkiri 1">
            <a:extLst>
              <a:ext uri="{FF2B5EF4-FFF2-40B4-BE49-F238E27FC236}">
                <a16:creationId xmlns:a16="http://schemas.microsoft.com/office/drawing/2014/main" id="{5CFF4C50-933F-41F9-AD11-BD02410AA7D5}"/>
              </a:ext>
            </a:extLst>
          </p:cNvPr>
          <p:cNvSpPr>
            <a:spLocks noGrp="1"/>
          </p:cNvSpPr>
          <p:nvPr>
            <p:ph type="title"/>
          </p:nvPr>
        </p:nvSpPr>
        <p:spPr/>
        <p:txBody>
          <a:bodyPr rtlCol="0"/>
          <a:lstStyle>
            <a:lvl1pPr>
              <a:defRPr>
                <a:solidFill>
                  <a:schemeClr val="tx1">
                    <a:lumMod val="75000"/>
                    <a:lumOff val="25000"/>
                  </a:schemeClr>
                </a:solidFill>
              </a:defRPr>
            </a:lvl1pPr>
          </a:lstStyle>
          <a:p>
            <a:pPr rtl="0"/>
            <a:r>
              <a:rPr lang="et-EE"/>
              <a:t>Klõpsake juhteksemplari pealkirja laadi redigeerimiseks</a:t>
            </a:r>
            <a:endParaRPr lang="et-EE" dirty="0"/>
          </a:p>
        </p:txBody>
      </p:sp>
      <p:sp>
        <p:nvSpPr>
          <p:cNvPr id="7" name="Jaluse kohatäide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et-EE" dirty="0"/>
              <a:t>Lisage jalus</a:t>
            </a:r>
          </a:p>
        </p:txBody>
      </p:sp>
      <p:sp>
        <p:nvSpPr>
          <p:cNvPr id="8" name="Slaidinumbri kohatäide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t-EE" smtClean="0"/>
              <a:pPr/>
              <a:t>‹#›</a:t>
            </a:fld>
            <a:endParaRPr lang="et-EE" dirty="0"/>
          </a:p>
        </p:txBody>
      </p:sp>
      <p:sp>
        <p:nvSpPr>
          <p:cNvPr id="24" name="Vabakuju: kujund 23">
            <a:extLst>
              <a:ext uri="{FF2B5EF4-FFF2-40B4-BE49-F238E27FC236}">
                <a16:creationId xmlns:a16="http://schemas.microsoft.com/office/drawing/2014/main" id="{5F6D6B0F-FF8B-4D60-B712-A57904D5502C}"/>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25" name="Vabakuju: kujund 24">
            <a:extLst>
              <a:ext uri="{FF2B5EF4-FFF2-40B4-BE49-F238E27FC236}">
                <a16:creationId xmlns:a16="http://schemas.microsoft.com/office/drawing/2014/main" id="{FFF5FB50-33B5-4195-92D6-70891F240926}"/>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26" name="Vabakuju: kujund 25">
            <a:extLst>
              <a:ext uri="{FF2B5EF4-FFF2-40B4-BE49-F238E27FC236}">
                <a16:creationId xmlns:a16="http://schemas.microsoft.com/office/drawing/2014/main" id="{EECD958F-56E9-4A3B-9C25-D5970592C848}"/>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27" name="Vabakuju: kujund 26">
            <a:extLst>
              <a:ext uri="{FF2B5EF4-FFF2-40B4-BE49-F238E27FC236}">
                <a16:creationId xmlns:a16="http://schemas.microsoft.com/office/drawing/2014/main" id="{72F4FF18-9272-43AF-912E-B1CF8BF148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28" name="Vabakuju: kujund 27">
            <a:extLst>
              <a:ext uri="{FF2B5EF4-FFF2-40B4-BE49-F238E27FC236}">
                <a16:creationId xmlns:a16="http://schemas.microsoft.com/office/drawing/2014/main" id="{AE9C7EB4-9E81-4394-8C2C-A54BBD15B51D}"/>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29" name="Vabakuju: kujund 28">
            <a:extLst>
              <a:ext uri="{FF2B5EF4-FFF2-40B4-BE49-F238E27FC236}">
                <a16:creationId xmlns:a16="http://schemas.microsoft.com/office/drawing/2014/main" id="{FE681EC0-A139-4B14-89E8-F237CB63D4C9}"/>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30" name="Vabakuju: kujund 29">
            <a:extLst>
              <a:ext uri="{FF2B5EF4-FFF2-40B4-BE49-F238E27FC236}">
                <a16:creationId xmlns:a16="http://schemas.microsoft.com/office/drawing/2014/main" id="{87F87648-ABB4-4C97-BB6D-58342407E9DF}"/>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31" name="Vabakuju: kujund 30">
            <a:extLst>
              <a:ext uri="{FF2B5EF4-FFF2-40B4-BE49-F238E27FC236}">
                <a16:creationId xmlns:a16="http://schemas.microsoft.com/office/drawing/2014/main" id="{0802EFEB-F4DF-4501-91AA-173B60EBBBAA}"/>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32" name="Vabakuju: kujund 31">
            <a:extLst>
              <a:ext uri="{FF2B5EF4-FFF2-40B4-BE49-F238E27FC236}">
                <a16:creationId xmlns:a16="http://schemas.microsoft.com/office/drawing/2014/main" id="{109FE51D-8E02-4ED7-862B-5CF838F7F77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33" name="Vabakuju: kujund 32">
            <a:extLst>
              <a:ext uri="{FF2B5EF4-FFF2-40B4-BE49-F238E27FC236}">
                <a16:creationId xmlns:a16="http://schemas.microsoft.com/office/drawing/2014/main" id="{4ECB9E40-5923-4571-9C8E-D7412C1283B2}"/>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34" name="Vabakuju: kujund 33">
            <a:extLst>
              <a:ext uri="{FF2B5EF4-FFF2-40B4-BE49-F238E27FC236}">
                <a16:creationId xmlns:a16="http://schemas.microsoft.com/office/drawing/2014/main" id="{E46052C9-826B-47AC-9F6B-3078D4F43748}"/>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35" name="Vabakuju: kujund 34">
            <a:extLst>
              <a:ext uri="{FF2B5EF4-FFF2-40B4-BE49-F238E27FC236}">
                <a16:creationId xmlns:a16="http://schemas.microsoft.com/office/drawing/2014/main" id="{0C3867F5-4C6F-48BE-9DFF-9046D1FE6771}"/>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36" name="Vabakuju: kujund 35">
            <a:extLst>
              <a:ext uri="{FF2B5EF4-FFF2-40B4-BE49-F238E27FC236}">
                <a16:creationId xmlns:a16="http://schemas.microsoft.com/office/drawing/2014/main" id="{7B0CB40F-9E6F-457D-9C1F-9769BC3AE13E}"/>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37" name="Vabakuju: kujund 36">
            <a:extLst>
              <a:ext uri="{FF2B5EF4-FFF2-40B4-BE49-F238E27FC236}">
                <a16:creationId xmlns:a16="http://schemas.microsoft.com/office/drawing/2014/main" id="{0FCD03E7-2128-4C04-A914-409506646A76}"/>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Tree>
    <p:extLst>
      <p:ext uri="{BB962C8B-B14F-4D97-AF65-F5344CB8AC3E}">
        <p14:creationId xmlns:p14="http://schemas.microsoft.com/office/powerpoint/2010/main" val="1734501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ks sisuüksust">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40EE479C-D1F6-4BAC-80D2-90EF74E3261A}"/>
              </a:ext>
            </a:extLst>
          </p:cNvPr>
          <p:cNvSpPr>
            <a:spLocks noGrp="1"/>
          </p:cNvSpPr>
          <p:nvPr>
            <p:ph type="title"/>
          </p:nvPr>
        </p:nvSpPr>
        <p:spPr>
          <a:xfrm>
            <a:off x="432000" y="432000"/>
            <a:ext cx="11340000" cy="432000"/>
          </a:xfrm>
        </p:spPr>
        <p:txBody>
          <a:bodyPr rtlCol="0"/>
          <a:lstStyle>
            <a:lvl1pPr>
              <a:defRPr>
                <a:solidFill>
                  <a:schemeClr val="tx1">
                    <a:lumMod val="75000"/>
                    <a:lumOff val="25000"/>
                  </a:schemeClr>
                </a:solidFill>
              </a:defRPr>
            </a:lvl1pPr>
          </a:lstStyle>
          <a:p>
            <a:pPr rtl="0"/>
            <a:r>
              <a:rPr lang="et-EE"/>
              <a:t>Klõpsake juhteksemplari pealkirja laadi redigeerimiseks</a:t>
            </a:r>
            <a:endParaRPr lang="et-EE" dirty="0"/>
          </a:p>
        </p:txBody>
      </p:sp>
      <p:sp>
        <p:nvSpPr>
          <p:cNvPr id="3" name="Sisu kohatäide 2">
            <a:extLst>
              <a:ext uri="{FF2B5EF4-FFF2-40B4-BE49-F238E27FC236}">
                <a16:creationId xmlns:a16="http://schemas.microsoft.com/office/drawing/2014/main" id="{A22238F2-C6EC-476F-8371-119AECBA5622}"/>
              </a:ext>
            </a:extLst>
          </p:cNvPr>
          <p:cNvSpPr>
            <a:spLocks noGrp="1"/>
          </p:cNvSpPr>
          <p:nvPr>
            <p:ph sz="half" idx="1"/>
          </p:nvPr>
        </p:nvSpPr>
        <p:spPr>
          <a:xfrm>
            <a:off x="432000" y="1152000"/>
            <a:ext cx="5472000" cy="5040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t-EE"/>
              <a:t>Klõpsake juhteksemplari tekstilaadide redigeerimiseks</a:t>
            </a:r>
          </a:p>
          <a:p>
            <a:pPr lvl="1" rtl="0"/>
            <a:r>
              <a:rPr lang="et-EE"/>
              <a:t>Teine tase</a:t>
            </a:r>
          </a:p>
          <a:p>
            <a:pPr lvl="2" rtl="0"/>
            <a:r>
              <a:rPr lang="et-EE"/>
              <a:t>Kolmas tase</a:t>
            </a:r>
          </a:p>
          <a:p>
            <a:pPr lvl="3" rtl="0"/>
            <a:r>
              <a:rPr lang="et-EE"/>
              <a:t>Neljas tase</a:t>
            </a:r>
          </a:p>
          <a:p>
            <a:pPr lvl="4" rtl="0"/>
            <a:r>
              <a:rPr lang="et-EE"/>
              <a:t>Viies tase</a:t>
            </a:r>
            <a:endParaRPr lang="et-EE" dirty="0"/>
          </a:p>
        </p:txBody>
      </p:sp>
      <p:sp>
        <p:nvSpPr>
          <p:cNvPr id="8" name="Jaluse kohatäide 7">
            <a:extLst>
              <a:ext uri="{FF2B5EF4-FFF2-40B4-BE49-F238E27FC236}">
                <a16:creationId xmlns:a16="http://schemas.microsoft.com/office/drawing/2014/main" id="{C9E47D86-FD0D-44D0-9B7F-9EDEBD11F9D6}"/>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et-EE" dirty="0"/>
              <a:t>Lisage jalus</a:t>
            </a:r>
          </a:p>
        </p:txBody>
      </p:sp>
      <p:sp>
        <p:nvSpPr>
          <p:cNvPr id="9" name="Slaidinumbri kohatäide 8">
            <a:extLst>
              <a:ext uri="{FF2B5EF4-FFF2-40B4-BE49-F238E27FC236}">
                <a16:creationId xmlns:a16="http://schemas.microsoft.com/office/drawing/2014/main" id="{0A29F8B3-4723-4928-83E5-76C29D05F2FE}"/>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t-EE" smtClean="0"/>
              <a:pPr/>
              <a:t>‹#›</a:t>
            </a:fld>
            <a:endParaRPr lang="et-EE" dirty="0"/>
          </a:p>
        </p:txBody>
      </p:sp>
      <p:sp>
        <p:nvSpPr>
          <p:cNvPr id="6" name="Teksti kohatäide 5">
            <a:extLst>
              <a:ext uri="{FF2B5EF4-FFF2-40B4-BE49-F238E27FC236}">
                <a16:creationId xmlns:a16="http://schemas.microsoft.com/office/drawing/2014/main" id="{7867C73D-EE16-41D1-B7CE-A35C765E3B8D}"/>
              </a:ext>
            </a:extLst>
          </p:cNvPr>
          <p:cNvSpPr>
            <a:spLocks noGrp="1"/>
          </p:cNvSpPr>
          <p:nvPr>
            <p:ph type="body" sz="quarter" idx="12"/>
          </p:nvPr>
        </p:nvSpPr>
        <p:spPr>
          <a:xfrm>
            <a:off x="6299887" y="1152525"/>
            <a:ext cx="5472113" cy="5038725"/>
          </a:xfrm>
        </p:spPr>
        <p:txBody>
          <a:bodyPr rtlCol="0"/>
          <a:lstStyle/>
          <a:p>
            <a:pPr lvl="0" rtl="0"/>
            <a:r>
              <a:rPr lang="et-EE"/>
              <a:t>Klõpsake juhteksemplari tekstilaadide redigeerimiseks</a:t>
            </a:r>
          </a:p>
          <a:p>
            <a:pPr lvl="1" rtl="0"/>
            <a:r>
              <a:rPr lang="et-EE"/>
              <a:t>Teine tase</a:t>
            </a:r>
          </a:p>
          <a:p>
            <a:pPr lvl="2" rtl="0"/>
            <a:r>
              <a:rPr lang="et-EE"/>
              <a:t>Kolmas tase</a:t>
            </a:r>
          </a:p>
          <a:p>
            <a:pPr lvl="3" rtl="0"/>
            <a:r>
              <a:rPr lang="et-EE"/>
              <a:t>Neljas tase</a:t>
            </a:r>
          </a:p>
          <a:p>
            <a:pPr lvl="4" rtl="0"/>
            <a:r>
              <a:rPr lang="et-EE"/>
              <a:t>Viies tase</a:t>
            </a:r>
            <a:endParaRPr lang="et-EE" dirty="0"/>
          </a:p>
        </p:txBody>
      </p:sp>
    </p:spTree>
    <p:extLst>
      <p:ext uri="{BB962C8B-B14F-4D97-AF65-F5344CB8AC3E}">
        <p14:creationId xmlns:p14="http://schemas.microsoft.com/office/powerpoint/2010/main" val="891552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veergu">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rtlCol="0"/>
          <a:lstStyle>
            <a:lvl1pPr>
              <a:defRPr>
                <a:solidFill>
                  <a:schemeClr val="tx1">
                    <a:lumMod val="75000"/>
                    <a:lumOff val="25000"/>
                  </a:schemeClr>
                </a:solidFill>
              </a:defRPr>
            </a:lvl1pPr>
          </a:lstStyle>
          <a:p>
            <a:pPr rtl="0"/>
            <a:r>
              <a:rPr lang="et-EE"/>
              <a:t>Klõpsake juhteksemplari pealkirja laadi redigeerimiseks</a:t>
            </a:r>
            <a:endParaRPr lang="et-EE" dirty="0"/>
          </a:p>
        </p:txBody>
      </p:sp>
      <p:sp>
        <p:nvSpPr>
          <p:cNvPr id="3" name="Sisu kohatäide 2">
            <a:extLst>
              <a:ext uri="{FF2B5EF4-FFF2-40B4-BE49-F238E27FC236}">
                <a16:creationId xmlns:a16="http://schemas.microsoft.com/office/drawing/2014/main" id="{B1948E38-8FB0-4E51-A01C-C88794372E50}"/>
              </a:ext>
            </a:extLst>
          </p:cNvPr>
          <p:cNvSpPr>
            <a:spLocks noGrp="1"/>
          </p:cNvSpPr>
          <p:nvPr>
            <p:ph idx="1"/>
          </p:nvPr>
        </p:nvSpPr>
        <p:spPr>
          <a:xfrm>
            <a:off x="432000" y="1152000"/>
            <a:ext cx="3600000" cy="503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t-EE"/>
              <a:t>Klõpsake juhteksemplari tekstilaadide redigeerimiseks</a:t>
            </a:r>
          </a:p>
          <a:p>
            <a:pPr lvl="1" rtl="0"/>
            <a:r>
              <a:rPr lang="et-EE"/>
              <a:t>Teine tase</a:t>
            </a:r>
          </a:p>
          <a:p>
            <a:pPr lvl="2" rtl="0"/>
            <a:r>
              <a:rPr lang="et-EE"/>
              <a:t>Kolmas tase</a:t>
            </a:r>
          </a:p>
          <a:p>
            <a:pPr lvl="3" rtl="0"/>
            <a:r>
              <a:rPr lang="et-EE"/>
              <a:t>Neljas tase</a:t>
            </a:r>
          </a:p>
          <a:p>
            <a:pPr lvl="4" rtl="0"/>
            <a:r>
              <a:rPr lang="et-EE"/>
              <a:t>Viies tase</a:t>
            </a:r>
            <a:endParaRPr lang="et-EE" dirty="0"/>
          </a:p>
        </p:txBody>
      </p:sp>
      <p:sp>
        <p:nvSpPr>
          <p:cNvPr id="7" name="Jaluse kohatäide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et-EE" dirty="0"/>
              <a:t>Lisage jalus</a:t>
            </a:r>
          </a:p>
        </p:txBody>
      </p:sp>
      <p:sp>
        <p:nvSpPr>
          <p:cNvPr id="8" name="Slaidinumbri kohatäide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t-EE" smtClean="0"/>
              <a:pPr/>
              <a:t>‹#›</a:t>
            </a:fld>
            <a:endParaRPr lang="et-EE" dirty="0"/>
          </a:p>
        </p:txBody>
      </p:sp>
      <p:sp>
        <p:nvSpPr>
          <p:cNvPr id="5" name="Teksti kohatäide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152000"/>
            <a:ext cx="3600450" cy="5038725"/>
          </a:xfrm>
        </p:spPr>
        <p:txBody>
          <a:bodyPr rtlCol="0"/>
          <a:lstStyle/>
          <a:p>
            <a:pPr lvl="0" rtl="0"/>
            <a:r>
              <a:rPr lang="et-EE"/>
              <a:t>Klõpsake juhteksemplari tekstilaadide redigeerimiseks</a:t>
            </a:r>
          </a:p>
          <a:p>
            <a:pPr lvl="1" rtl="0"/>
            <a:r>
              <a:rPr lang="et-EE"/>
              <a:t>Teine tase</a:t>
            </a:r>
          </a:p>
          <a:p>
            <a:pPr lvl="2" rtl="0"/>
            <a:r>
              <a:rPr lang="et-EE"/>
              <a:t>Kolmas tase</a:t>
            </a:r>
          </a:p>
          <a:p>
            <a:pPr lvl="3" rtl="0"/>
            <a:r>
              <a:rPr lang="et-EE"/>
              <a:t>Neljas tase</a:t>
            </a:r>
          </a:p>
          <a:p>
            <a:pPr lvl="4" rtl="0"/>
            <a:r>
              <a:rPr lang="et-EE"/>
              <a:t>Viies tase</a:t>
            </a:r>
            <a:endParaRPr lang="et-EE" dirty="0"/>
          </a:p>
        </p:txBody>
      </p:sp>
      <p:sp>
        <p:nvSpPr>
          <p:cNvPr id="11" name="Teksti kohatäide 10">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152000"/>
            <a:ext cx="3600450" cy="5038725"/>
          </a:xfrm>
        </p:spPr>
        <p:txBody>
          <a:bodyPr rtlCol="0"/>
          <a:lstStyle/>
          <a:p>
            <a:pPr lvl="0" rtl="0"/>
            <a:r>
              <a:rPr lang="et-EE"/>
              <a:t>Klõpsake juhteksemplari tekstilaadide redigeerimiseks</a:t>
            </a:r>
          </a:p>
          <a:p>
            <a:pPr lvl="1" rtl="0"/>
            <a:r>
              <a:rPr lang="et-EE"/>
              <a:t>Teine tase</a:t>
            </a:r>
          </a:p>
          <a:p>
            <a:pPr lvl="2" rtl="0"/>
            <a:r>
              <a:rPr lang="et-EE"/>
              <a:t>Kolmas tase</a:t>
            </a:r>
          </a:p>
          <a:p>
            <a:pPr lvl="3" rtl="0"/>
            <a:r>
              <a:rPr lang="et-EE"/>
              <a:t>Neljas tase</a:t>
            </a:r>
          </a:p>
          <a:p>
            <a:pPr lvl="4" rtl="0"/>
            <a:r>
              <a:rPr lang="et-EE"/>
              <a:t>Viies tase</a:t>
            </a:r>
            <a:endParaRPr lang="et-EE" dirty="0"/>
          </a:p>
        </p:txBody>
      </p:sp>
    </p:spTree>
    <p:extLst>
      <p:ext uri="{BB962C8B-B14F-4D97-AF65-F5344CB8AC3E}">
        <p14:creationId xmlns:p14="http://schemas.microsoft.com/office/powerpoint/2010/main" val="2654388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 veergu">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rtlCol="0"/>
          <a:lstStyle>
            <a:lvl1pPr>
              <a:defRPr>
                <a:solidFill>
                  <a:schemeClr val="tx1">
                    <a:lumMod val="75000"/>
                    <a:lumOff val="25000"/>
                  </a:schemeClr>
                </a:solidFill>
              </a:defRPr>
            </a:lvl1pPr>
          </a:lstStyle>
          <a:p>
            <a:pPr rtl="0"/>
            <a:r>
              <a:rPr lang="et-EE"/>
              <a:t>Klõpsake juhteksemplari pealkirja laadi redigeerimiseks</a:t>
            </a:r>
            <a:endParaRPr lang="et-EE" dirty="0"/>
          </a:p>
        </p:txBody>
      </p:sp>
      <p:sp>
        <p:nvSpPr>
          <p:cNvPr id="3" name="Sisu kohatäide 2">
            <a:extLst>
              <a:ext uri="{FF2B5EF4-FFF2-40B4-BE49-F238E27FC236}">
                <a16:creationId xmlns:a16="http://schemas.microsoft.com/office/drawing/2014/main" id="{B1948E38-8FB0-4E51-A01C-C88794372E50}"/>
              </a:ext>
            </a:extLst>
          </p:cNvPr>
          <p:cNvSpPr>
            <a:spLocks noGrp="1"/>
          </p:cNvSpPr>
          <p:nvPr>
            <p:ph idx="1"/>
          </p:nvPr>
        </p:nvSpPr>
        <p:spPr>
          <a:xfrm>
            <a:off x="432000" y="1152000"/>
            <a:ext cx="2160000" cy="503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t-EE"/>
              <a:t>Klõpsake juhteksemplari tekstilaadide redigeerimiseks</a:t>
            </a:r>
          </a:p>
          <a:p>
            <a:pPr lvl="1" rtl="0"/>
            <a:r>
              <a:rPr lang="et-EE"/>
              <a:t>Teine tase</a:t>
            </a:r>
          </a:p>
          <a:p>
            <a:pPr lvl="2" rtl="0"/>
            <a:r>
              <a:rPr lang="et-EE"/>
              <a:t>Kolmas tase</a:t>
            </a:r>
          </a:p>
          <a:p>
            <a:pPr lvl="3" rtl="0"/>
            <a:r>
              <a:rPr lang="et-EE"/>
              <a:t>Neljas tase</a:t>
            </a:r>
          </a:p>
          <a:p>
            <a:pPr lvl="4" rtl="0"/>
            <a:r>
              <a:rPr lang="et-EE"/>
              <a:t>Viies tase</a:t>
            </a:r>
            <a:endParaRPr lang="et-EE" dirty="0"/>
          </a:p>
        </p:txBody>
      </p:sp>
      <p:sp>
        <p:nvSpPr>
          <p:cNvPr id="7" name="Jaluse kohatäide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et-EE" dirty="0"/>
              <a:t>Lisage jalus</a:t>
            </a:r>
          </a:p>
        </p:txBody>
      </p:sp>
      <p:sp>
        <p:nvSpPr>
          <p:cNvPr id="8" name="Slaidinumbri kohatäide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t-EE" smtClean="0"/>
              <a:pPr/>
              <a:t>‹#›</a:t>
            </a:fld>
            <a:endParaRPr lang="et-EE" dirty="0"/>
          </a:p>
        </p:txBody>
      </p:sp>
      <p:sp>
        <p:nvSpPr>
          <p:cNvPr id="5" name="Teksti kohatäide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152525"/>
            <a:ext cx="2160588" cy="5038725"/>
          </a:xfrm>
        </p:spPr>
        <p:txBody>
          <a:bodyPr rtlCol="0"/>
          <a:lstStyle/>
          <a:p>
            <a:pPr lvl="0" rtl="0"/>
            <a:r>
              <a:rPr lang="et-EE"/>
              <a:t>Klõpsake juhteksemplari tekstilaadide redigeerimiseks</a:t>
            </a:r>
          </a:p>
          <a:p>
            <a:pPr lvl="1" rtl="0"/>
            <a:r>
              <a:rPr lang="et-EE"/>
              <a:t>Teine tase</a:t>
            </a:r>
          </a:p>
          <a:p>
            <a:pPr lvl="2" rtl="0"/>
            <a:r>
              <a:rPr lang="et-EE"/>
              <a:t>Kolmas tase</a:t>
            </a:r>
          </a:p>
          <a:p>
            <a:pPr lvl="3" rtl="0"/>
            <a:r>
              <a:rPr lang="et-EE"/>
              <a:t>Neljas tase</a:t>
            </a:r>
          </a:p>
          <a:p>
            <a:pPr lvl="4" rtl="0"/>
            <a:r>
              <a:rPr lang="et-EE"/>
              <a:t>Viies tase</a:t>
            </a:r>
            <a:endParaRPr lang="et-EE" dirty="0"/>
          </a:p>
        </p:txBody>
      </p:sp>
      <p:sp>
        <p:nvSpPr>
          <p:cNvPr id="13" name="Teksti kohatäide 12">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152525"/>
            <a:ext cx="2160588" cy="5038725"/>
          </a:xfrm>
        </p:spPr>
        <p:txBody>
          <a:bodyPr rtlCol="0"/>
          <a:lstStyle/>
          <a:p>
            <a:pPr lvl="0" rtl="0"/>
            <a:r>
              <a:rPr lang="et-EE"/>
              <a:t>Klõpsake juhteksemplari tekstilaadide redigeerimiseks</a:t>
            </a:r>
          </a:p>
          <a:p>
            <a:pPr lvl="1" rtl="0"/>
            <a:r>
              <a:rPr lang="et-EE"/>
              <a:t>Teine tase</a:t>
            </a:r>
          </a:p>
          <a:p>
            <a:pPr lvl="2" rtl="0"/>
            <a:r>
              <a:rPr lang="et-EE"/>
              <a:t>Kolmas tase</a:t>
            </a:r>
          </a:p>
          <a:p>
            <a:pPr lvl="3" rtl="0"/>
            <a:r>
              <a:rPr lang="et-EE"/>
              <a:t>Neljas tase</a:t>
            </a:r>
          </a:p>
          <a:p>
            <a:pPr lvl="4" rtl="0"/>
            <a:r>
              <a:rPr lang="et-EE"/>
              <a:t>Viies tase</a:t>
            </a:r>
            <a:endParaRPr lang="et-EE" dirty="0"/>
          </a:p>
        </p:txBody>
      </p:sp>
      <p:sp>
        <p:nvSpPr>
          <p:cNvPr id="15" name="Teksti kohatäide 14">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148060"/>
            <a:ext cx="2160588" cy="5038725"/>
          </a:xfrm>
        </p:spPr>
        <p:txBody>
          <a:bodyPr rtlCol="0"/>
          <a:lstStyle/>
          <a:p>
            <a:pPr lvl="0" rtl="0"/>
            <a:r>
              <a:rPr lang="et-EE"/>
              <a:t>Klõpsake juhteksemplari tekstilaadide redigeerimiseks</a:t>
            </a:r>
          </a:p>
          <a:p>
            <a:pPr lvl="1" rtl="0"/>
            <a:r>
              <a:rPr lang="et-EE"/>
              <a:t>Teine tase</a:t>
            </a:r>
          </a:p>
          <a:p>
            <a:pPr lvl="2" rtl="0"/>
            <a:r>
              <a:rPr lang="et-EE"/>
              <a:t>Kolmas tase</a:t>
            </a:r>
          </a:p>
          <a:p>
            <a:pPr lvl="3" rtl="0"/>
            <a:r>
              <a:rPr lang="et-EE"/>
              <a:t>Neljas tase</a:t>
            </a:r>
          </a:p>
          <a:p>
            <a:pPr lvl="4" rtl="0"/>
            <a:r>
              <a:rPr lang="et-EE"/>
              <a:t>Viies tase</a:t>
            </a:r>
            <a:endParaRPr lang="et-EE" dirty="0"/>
          </a:p>
        </p:txBody>
      </p:sp>
      <p:sp>
        <p:nvSpPr>
          <p:cNvPr id="17" name="Teksti kohatäide 16">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152525"/>
            <a:ext cx="2160588" cy="5038725"/>
          </a:xfrm>
        </p:spPr>
        <p:txBody>
          <a:bodyPr rtlCol="0"/>
          <a:lstStyle/>
          <a:p>
            <a:pPr lvl="0" rtl="0"/>
            <a:r>
              <a:rPr lang="et-EE"/>
              <a:t>Klõpsake juhteksemplari tekstilaadide redigeerimiseks</a:t>
            </a:r>
          </a:p>
          <a:p>
            <a:pPr lvl="1" rtl="0"/>
            <a:r>
              <a:rPr lang="et-EE"/>
              <a:t>Teine tase</a:t>
            </a:r>
          </a:p>
          <a:p>
            <a:pPr lvl="2" rtl="0"/>
            <a:r>
              <a:rPr lang="et-EE"/>
              <a:t>Kolmas tase</a:t>
            </a:r>
          </a:p>
          <a:p>
            <a:pPr lvl="3" rtl="0"/>
            <a:r>
              <a:rPr lang="et-EE"/>
              <a:t>Neljas tase</a:t>
            </a:r>
          </a:p>
          <a:p>
            <a:pPr lvl="4" rtl="0"/>
            <a:r>
              <a:rPr lang="et-EE"/>
              <a:t>Viies tase</a:t>
            </a:r>
            <a:endParaRPr lang="et-EE" dirty="0"/>
          </a:p>
        </p:txBody>
      </p:sp>
    </p:spTree>
    <p:extLst>
      <p:ext uri="{BB962C8B-B14F-4D97-AF65-F5344CB8AC3E}">
        <p14:creationId xmlns:p14="http://schemas.microsoft.com/office/powerpoint/2010/main" val="974837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pilt täpid">
    <p:spTree>
      <p:nvGrpSpPr>
        <p:cNvPr id="1" name=""/>
        <p:cNvGrpSpPr/>
        <p:nvPr/>
      </p:nvGrpSpPr>
      <p:grpSpPr>
        <a:xfrm>
          <a:off x="0" y="0"/>
          <a:ext cx="0" cy="0"/>
          <a:chOff x="0" y="0"/>
          <a:chExt cx="0" cy="0"/>
        </a:xfrm>
      </p:grpSpPr>
      <p:sp>
        <p:nvSpPr>
          <p:cNvPr id="28" name="Ovaal 27">
            <a:extLst>
              <a:ext uri="{FF2B5EF4-FFF2-40B4-BE49-F238E27FC236}">
                <a16:creationId xmlns:a16="http://schemas.microsoft.com/office/drawing/2014/main" id="{2041BFF2-BC3B-3145-940D-004809E5A80A}"/>
              </a:ext>
            </a:extLst>
          </p:cNvPr>
          <p:cNvSpPr>
            <a:spLocks noChangeAspect="1"/>
          </p:cNvSpPr>
          <p:nvPr userDrawn="1"/>
        </p:nvSpPr>
        <p:spPr>
          <a:xfrm>
            <a:off x="3050592"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29" name="Ovaal 28">
            <a:extLst>
              <a:ext uri="{FF2B5EF4-FFF2-40B4-BE49-F238E27FC236}">
                <a16:creationId xmlns:a16="http://schemas.microsoft.com/office/drawing/2014/main" id="{A9906F5C-A183-DF45-AE48-C1D611CDC98D}"/>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30" name="Ovaal 29">
            <a:extLst>
              <a:ext uri="{FF2B5EF4-FFF2-40B4-BE49-F238E27FC236}">
                <a16:creationId xmlns:a16="http://schemas.microsoft.com/office/drawing/2014/main" id="{C9CFF2EB-CD95-EA4D-810E-C9F8127071FE}"/>
              </a:ext>
            </a:extLst>
          </p:cNvPr>
          <p:cNvSpPr>
            <a:spLocks noChangeAspect="1"/>
          </p:cNvSpPr>
          <p:nvPr userDrawn="1"/>
        </p:nvSpPr>
        <p:spPr>
          <a:xfrm>
            <a:off x="7639529"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31" name="Ovaal 30">
            <a:extLst>
              <a:ext uri="{FF2B5EF4-FFF2-40B4-BE49-F238E27FC236}">
                <a16:creationId xmlns:a16="http://schemas.microsoft.com/office/drawing/2014/main" id="{EE120266-68E0-504A-B1C8-F3369F5AF7C0}"/>
              </a:ext>
            </a:extLst>
          </p:cNvPr>
          <p:cNvSpPr>
            <a:spLocks noChangeAspect="1"/>
          </p:cNvSpPr>
          <p:nvPr userDrawn="1"/>
        </p:nvSpPr>
        <p:spPr>
          <a:xfrm>
            <a:off x="9933998"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9" name="Ovaal 8">
            <a:extLst>
              <a:ext uri="{FF2B5EF4-FFF2-40B4-BE49-F238E27FC236}">
                <a16:creationId xmlns:a16="http://schemas.microsoft.com/office/drawing/2014/main" id="{4FB4A810-8614-AD44-B362-CE45C8C679CE}"/>
              </a:ext>
            </a:extLst>
          </p:cNvPr>
          <p:cNvSpPr>
            <a:spLocks noChangeAspect="1"/>
          </p:cNvSpPr>
          <p:nvPr userDrawn="1"/>
        </p:nvSpPr>
        <p:spPr>
          <a:xfrm>
            <a:off x="75911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2" name="Pealkiri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rtlCol="0"/>
          <a:lstStyle>
            <a:lvl1pPr>
              <a:defRPr>
                <a:solidFill>
                  <a:schemeClr val="tx1">
                    <a:lumMod val="75000"/>
                    <a:lumOff val="25000"/>
                  </a:schemeClr>
                </a:solidFill>
              </a:defRPr>
            </a:lvl1pPr>
          </a:lstStyle>
          <a:p>
            <a:pPr rtl="0"/>
            <a:r>
              <a:rPr lang="et-EE"/>
              <a:t>Klõpsake juhteksemplari pealkirja laadi redigeerimiseks</a:t>
            </a:r>
            <a:endParaRPr lang="et-EE" dirty="0"/>
          </a:p>
        </p:txBody>
      </p:sp>
      <p:sp>
        <p:nvSpPr>
          <p:cNvPr id="7" name="Jaluse kohatäide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et-EE" dirty="0"/>
              <a:t>Lisage jalus</a:t>
            </a:r>
          </a:p>
        </p:txBody>
      </p:sp>
      <p:sp>
        <p:nvSpPr>
          <p:cNvPr id="8" name="Slaidinumbri kohatäide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et-EE" smtClean="0"/>
              <a:pPr/>
              <a:t>‹#›</a:t>
            </a:fld>
            <a:endParaRPr lang="et-EE" dirty="0"/>
          </a:p>
        </p:txBody>
      </p:sp>
      <p:sp>
        <p:nvSpPr>
          <p:cNvPr id="5" name="Teksti kohatäide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726075" y="4688112"/>
            <a:ext cx="2160588" cy="900000"/>
          </a:xfrm>
        </p:spPr>
        <p:txBody>
          <a:bodyPr rtlCol="0"/>
          <a:lstStyle>
            <a:lvl1pPr marL="0" indent="0" algn="ctr">
              <a:buNone/>
              <a:defRPr sz="1600"/>
            </a:lvl1pPr>
          </a:lstStyle>
          <a:p>
            <a:pPr lvl="0" rtl="0"/>
            <a:r>
              <a:rPr lang="et-EE" dirty="0"/>
              <a:t>Täpi kirjeldus</a:t>
            </a:r>
          </a:p>
        </p:txBody>
      </p:sp>
      <p:sp>
        <p:nvSpPr>
          <p:cNvPr id="13" name="Teksti kohatäide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0543" y="4688112"/>
            <a:ext cx="2160588" cy="900000"/>
          </a:xfrm>
        </p:spPr>
        <p:txBody>
          <a:bodyPr rtlCol="0"/>
          <a:lstStyle>
            <a:lvl1pPr marL="0" indent="0" algn="ctr">
              <a:buNone/>
              <a:defRPr sz="1600"/>
            </a:lvl1pPr>
          </a:lstStyle>
          <a:p>
            <a:pPr lvl="0" rtl="0"/>
            <a:r>
              <a:rPr lang="et-EE" dirty="0"/>
              <a:t>Täpi kirjeldus</a:t>
            </a:r>
          </a:p>
        </p:txBody>
      </p:sp>
      <p:sp>
        <p:nvSpPr>
          <p:cNvPr id="15" name="Teksti kohatäide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7315012" y="4683647"/>
            <a:ext cx="2160588" cy="900000"/>
          </a:xfrm>
        </p:spPr>
        <p:txBody>
          <a:bodyPr rtlCol="0"/>
          <a:lstStyle>
            <a:lvl1pPr marL="0" indent="0" algn="ctr">
              <a:buNone/>
              <a:defRPr sz="1600"/>
            </a:lvl1pPr>
          </a:lstStyle>
          <a:p>
            <a:pPr lvl="0" rtl="0"/>
            <a:r>
              <a:rPr lang="et-EE" dirty="0"/>
              <a:t>Täpi kirjeldus</a:t>
            </a:r>
          </a:p>
        </p:txBody>
      </p:sp>
      <p:sp>
        <p:nvSpPr>
          <p:cNvPr id="17" name="Teksti kohatäide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9609481" y="4688112"/>
            <a:ext cx="2160588" cy="900000"/>
          </a:xfrm>
        </p:spPr>
        <p:txBody>
          <a:bodyPr rtlCol="0"/>
          <a:lstStyle>
            <a:lvl1pPr marL="0" indent="0" algn="ctr">
              <a:buNone/>
              <a:defRPr sz="1600"/>
            </a:lvl1pPr>
          </a:lstStyle>
          <a:p>
            <a:pPr lvl="0" rtl="0"/>
            <a:r>
              <a:rPr lang="et-EE" dirty="0"/>
              <a:t>Täpi kirjeldus</a:t>
            </a:r>
          </a:p>
        </p:txBody>
      </p:sp>
      <p:sp>
        <p:nvSpPr>
          <p:cNvPr id="6" name="Teksti kohatäide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431800" y="3926334"/>
            <a:ext cx="2160000" cy="504000"/>
          </a:xfrm>
        </p:spPr>
        <p:txBody>
          <a:bodyPr rtlCol="0"/>
          <a:lstStyle>
            <a:lvl1pPr marL="0" indent="0" algn="ctr">
              <a:buNone/>
              <a:defRPr b="1">
                <a:latin typeface="+mj-lt"/>
              </a:defRPr>
            </a:lvl1pPr>
          </a:lstStyle>
          <a:p>
            <a:pPr lvl="0" rtl="0"/>
            <a:r>
              <a:rPr lang="et-EE" dirty="0"/>
              <a:t>Täpp 1</a:t>
            </a:r>
          </a:p>
        </p:txBody>
      </p:sp>
      <p:sp>
        <p:nvSpPr>
          <p:cNvPr id="10" name="Teksti kohatäide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726076" y="3926335"/>
            <a:ext cx="2160587" cy="504000"/>
          </a:xfrm>
        </p:spPr>
        <p:txBody>
          <a:bodyPr rtlCol="0"/>
          <a:lstStyle>
            <a:lvl1pPr marL="0" indent="0" algn="ctr">
              <a:buNone/>
              <a:defRPr b="1">
                <a:latin typeface="+mj-lt"/>
              </a:defRPr>
            </a:lvl1pPr>
          </a:lstStyle>
          <a:p>
            <a:pPr lvl="0" rtl="0"/>
            <a:r>
              <a:rPr lang="et-EE" dirty="0"/>
              <a:t>Täpp 2</a:t>
            </a:r>
          </a:p>
        </p:txBody>
      </p:sp>
      <p:sp>
        <p:nvSpPr>
          <p:cNvPr id="12" name="Teksti kohatäide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020543" y="3926335"/>
            <a:ext cx="2160588" cy="504000"/>
          </a:xfrm>
        </p:spPr>
        <p:txBody>
          <a:bodyPr rtlCol="0"/>
          <a:lstStyle>
            <a:lvl1pPr marL="0" indent="0" algn="ctr">
              <a:buNone/>
              <a:defRPr b="1">
                <a:latin typeface="+mj-lt"/>
              </a:defRPr>
            </a:lvl1pPr>
          </a:lstStyle>
          <a:p>
            <a:pPr lvl="0" rtl="0"/>
            <a:r>
              <a:rPr lang="et-EE" dirty="0"/>
              <a:t>Täpp 3</a:t>
            </a:r>
          </a:p>
        </p:txBody>
      </p:sp>
      <p:sp>
        <p:nvSpPr>
          <p:cNvPr id="16" name="Teksti kohatäide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7315013" y="3926335"/>
            <a:ext cx="2160587" cy="504000"/>
          </a:xfrm>
        </p:spPr>
        <p:txBody>
          <a:bodyPr rtlCol="0"/>
          <a:lstStyle>
            <a:lvl1pPr marL="0" indent="0" algn="ctr">
              <a:buNone/>
              <a:defRPr b="1" baseline="0">
                <a:latin typeface="+mj-lt"/>
              </a:defRPr>
            </a:lvl1pPr>
          </a:lstStyle>
          <a:p>
            <a:pPr lvl="0" rtl="0"/>
            <a:r>
              <a:rPr lang="et-EE" dirty="0"/>
              <a:t>Täpp 4</a:t>
            </a:r>
          </a:p>
        </p:txBody>
      </p:sp>
      <p:sp>
        <p:nvSpPr>
          <p:cNvPr id="19" name="Teksti kohatäide 18">
            <a:extLst>
              <a:ext uri="{FF2B5EF4-FFF2-40B4-BE49-F238E27FC236}">
                <a16:creationId xmlns:a16="http://schemas.microsoft.com/office/drawing/2014/main" id="{B01E9EA3-8BD6-4531-812C-663C75428B76}"/>
              </a:ext>
            </a:extLst>
          </p:cNvPr>
          <p:cNvSpPr>
            <a:spLocks noGrp="1"/>
          </p:cNvSpPr>
          <p:nvPr>
            <p:ph type="body" sz="quarter" idx="20" hasCustomPrompt="1"/>
          </p:nvPr>
        </p:nvSpPr>
        <p:spPr>
          <a:xfrm>
            <a:off x="9609481" y="3926335"/>
            <a:ext cx="2160588" cy="504000"/>
          </a:xfrm>
        </p:spPr>
        <p:txBody>
          <a:bodyPr rtlCol="0"/>
          <a:lstStyle>
            <a:lvl1pPr marL="0" indent="0" algn="ctr">
              <a:buNone/>
              <a:defRPr b="1">
                <a:latin typeface="+mj-lt"/>
              </a:defRPr>
            </a:lvl1pPr>
          </a:lstStyle>
          <a:p>
            <a:pPr lvl="0" rtl="0"/>
            <a:r>
              <a:rPr lang="et-EE" dirty="0"/>
              <a:t>Täpp 5</a:t>
            </a:r>
          </a:p>
        </p:txBody>
      </p:sp>
      <p:sp>
        <p:nvSpPr>
          <p:cNvPr id="21" name="Teksti kohatäide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432094" y="4683350"/>
            <a:ext cx="2160000" cy="900000"/>
          </a:xfrm>
        </p:spPr>
        <p:txBody>
          <a:bodyPr rtlCol="0"/>
          <a:lstStyle>
            <a:lvl1pPr marL="0" indent="0" algn="ctr">
              <a:buNone/>
              <a:defRPr sz="1600"/>
            </a:lvl1pPr>
          </a:lstStyle>
          <a:p>
            <a:pPr lvl="0" rtl="0"/>
            <a:r>
              <a:rPr lang="et-EE" dirty="0"/>
              <a:t>Täpi kirjeldus</a:t>
            </a:r>
          </a:p>
        </p:txBody>
      </p:sp>
      <p:sp>
        <p:nvSpPr>
          <p:cNvPr id="4" name="Pildi kohatäide 3">
            <a:extLst>
              <a:ext uri="{FF2B5EF4-FFF2-40B4-BE49-F238E27FC236}">
                <a16:creationId xmlns:a16="http://schemas.microsoft.com/office/drawing/2014/main" id="{B0B1F8F6-73A5-F142-8A28-094DA998B5F5}"/>
              </a:ext>
            </a:extLst>
          </p:cNvPr>
          <p:cNvSpPr>
            <a:spLocks noGrp="1"/>
          </p:cNvSpPr>
          <p:nvPr>
            <p:ph type="pic" sz="quarter" idx="27"/>
          </p:nvPr>
        </p:nvSpPr>
        <p:spPr>
          <a:xfrm>
            <a:off x="1086454" y="2358091"/>
            <a:ext cx="854075" cy="854075"/>
          </a:xfrm>
        </p:spPr>
        <p:txBody>
          <a:bodyPr rtlCol="0"/>
          <a:lstStyle>
            <a:lvl1pPr marL="0" indent="0">
              <a:buNone/>
              <a:defRPr sz="1600"/>
            </a:lvl1pPr>
          </a:lstStyle>
          <a:p>
            <a:pPr rtl="0"/>
            <a:r>
              <a:rPr lang="et-EE"/>
              <a:t>Pildi lisamiseks klõpsake ikooni</a:t>
            </a:r>
            <a:endParaRPr lang="et-EE" dirty="0"/>
          </a:p>
        </p:txBody>
      </p:sp>
      <p:sp>
        <p:nvSpPr>
          <p:cNvPr id="32" name="Pildi kohatäide 3">
            <a:extLst>
              <a:ext uri="{FF2B5EF4-FFF2-40B4-BE49-F238E27FC236}">
                <a16:creationId xmlns:a16="http://schemas.microsoft.com/office/drawing/2014/main" id="{F78A887E-89A6-244C-8AA4-484FE5358768}"/>
              </a:ext>
            </a:extLst>
          </p:cNvPr>
          <p:cNvSpPr>
            <a:spLocks noGrp="1"/>
          </p:cNvSpPr>
          <p:nvPr>
            <p:ph type="pic" sz="quarter" idx="28"/>
          </p:nvPr>
        </p:nvSpPr>
        <p:spPr>
          <a:xfrm>
            <a:off x="3380176" y="2358091"/>
            <a:ext cx="854075" cy="854075"/>
          </a:xfrm>
        </p:spPr>
        <p:txBody>
          <a:bodyPr rtlCol="0"/>
          <a:lstStyle>
            <a:lvl1pPr marL="0" indent="0">
              <a:buNone/>
              <a:defRPr sz="1600"/>
            </a:lvl1pPr>
          </a:lstStyle>
          <a:p>
            <a:pPr rtl="0"/>
            <a:r>
              <a:rPr lang="et-EE"/>
              <a:t>Pildi lisamiseks klõpsake ikooni</a:t>
            </a:r>
            <a:endParaRPr lang="et-EE" dirty="0"/>
          </a:p>
        </p:txBody>
      </p:sp>
      <p:sp>
        <p:nvSpPr>
          <p:cNvPr id="33" name="Pildi kohatäide 3">
            <a:extLst>
              <a:ext uri="{FF2B5EF4-FFF2-40B4-BE49-F238E27FC236}">
                <a16:creationId xmlns:a16="http://schemas.microsoft.com/office/drawing/2014/main" id="{52B18661-99A8-214A-A089-09F11F1EB5C4}"/>
              </a:ext>
            </a:extLst>
          </p:cNvPr>
          <p:cNvSpPr>
            <a:spLocks noGrp="1"/>
          </p:cNvSpPr>
          <p:nvPr>
            <p:ph type="pic" sz="quarter" idx="29"/>
          </p:nvPr>
        </p:nvSpPr>
        <p:spPr>
          <a:xfrm>
            <a:off x="5673898" y="2358091"/>
            <a:ext cx="854075" cy="854075"/>
          </a:xfrm>
        </p:spPr>
        <p:txBody>
          <a:bodyPr rtlCol="0"/>
          <a:lstStyle>
            <a:lvl1pPr marL="0" indent="0">
              <a:buNone/>
              <a:defRPr sz="1600"/>
            </a:lvl1pPr>
          </a:lstStyle>
          <a:p>
            <a:pPr rtl="0"/>
            <a:r>
              <a:rPr lang="et-EE"/>
              <a:t>Pildi lisamiseks klõpsake ikooni</a:t>
            </a:r>
            <a:endParaRPr lang="et-EE" dirty="0"/>
          </a:p>
        </p:txBody>
      </p:sp>
      <p:sp>
        <p:nvSpPr>
          <p:cNvPr id="34" name="Pildi kohatäide 3">
            <a:extLst>
              <a:ext uri="{FF2B5EF4-FFF2-40B4-BE49-F238E27FC236}">
                <a16:creationId xmlns:a16="http://schemas.microsoft.com/office/drawing/2014/main" id="{69D5F0B5-DE10-D646-9244-6B4289E7793E}"/>
              </a:ext>
            </a:extLst>
          </p:cNvPr>
          <p:cNvSpPr>
            <a:spLocks noGrp="1"/>
          </p:cNvSpPr>
          <p:nvPr>
            <p:ph type="pic" sz="quarter" idx="30"/>
          </p:nvPr>
        </p:nvSpPr>
        <p:spPr>
          <a:xfrm>
            <a:off x="7967620" y="2358091"/>
            <a:ext cx="854075" cy="854075"/>
          </a:xfrm>
        </p:spPr>
        <p:txBody>
          <a:bodyPr rtlCol="0"/>
          <a:lstStyle>
            <a:lvl1pPr marL="0" indent="0">
              <a:buNone/>
              <a:defRPr sz="1600"/>
            </a:lvl1pPr>
          </a:lstStyle>
          <a:p>
            <a:pPr rtl="0"/>
            <a:r>
              <a:rPr lang="et-EE"/>
              <a:t>Pildi lisamiseks klõpsake ikooni</a:t>
            </a:r>
            <a:endParaRPr lang="et-EE" dirty="0"/>
          </a:p>
        </p:txBody>
      </p:sp>
      <p:sp>
        <p:nvSpPr>
          <p:cNvPr id="35" name="Pildi kohatäide 3">
            <a:extLst>
              <a:ext uri="{FF2B5EF4-FFF2-40B4-BE49-F238E27FC236}">
                <a16:creationId xmlns:a16="http://schemas.microsoft.com/office/drawing/2014/main" id="{72B87CCD-6D17-844B-87EF-F8BC69D79B06}"/>
              </a:ext>
            </a:extLst>
          </p:cNvPr>
          <p:cNvSpPr>
            <a:spLocks noGrp="1"/>
          </p:cNvSpPr>
          <p:nvPr>
            <p:ph type="pic" sz="quarter" idx="31"/>
          </p:nvPr>
        </p:nvSpPr>
        <p:spPr>
          <a:xfrm>
            <a:off x="10261341" y="2358091"/>
            <a:ext cx="854075" cy="854075"/>
          </a:xfrm>
        </p:spPr>
        <p:txBody>
          <a:bodyPr rtlCol="0"/>
          <a:lstStyle>
            <a:lvl1pPr marL="0" indent="0">
              <a:buNone/>
              <a:defRPr sz="1600"/>
            </a:lvl1pPr>
          </a:lstStyle>
          <a:p>
            <a:pPr rtl="0"/>
            <a:r>
              <a:rPr lang="et-EE"/>
              <a:t>Pildi lisamiseks klõpsake ikooni</a:t>
            </a:r>
            <a:endParaRPr lang="et-EE" dirty="0"/>
          </a:p>
        </p:txBody>
      </p:sp>
    </p:spTree>
    <p:extLst>
      <p:ext uri="{BB962C8B-B14F-4D97-AF65-F5344CB8AC3E}">
        <p14:creationId xmlns:p14="http://schemas.microsoft.com/office/powerpoint/2010/main" val="1988026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3 x pilt vasakpoolsed täpid">
    <p:spTree>
      <p:nvGrpSpPr>
        <p:cNvPr id="1" name=""/>
        <p:cNvGrpSpPr/>
        <p:nvPr/>
      </p:nvGrpSpPr>
      <p:grpSpPr>
        <a:xfrm>
          <a:off x="0" y="0"/>
          <a:ext cx="0" cy="0"/>
          <a:chOff x="0" y="0"/>
          <a:chExt cx="0" cy="0"/>
        </a:xfrm>
      </p:grpSpPr>
      <p:sp>
        <p:nvSpPr>
          <p:cNvPr id="20" name="Ovaal 19">
            <a:extLst>
              <a:ext uri="{FF2B5EF4-FFF2-40B4-BE49-F238E27FC236}">
                <a16:creationId xmlns:a16="http://schemas.microsoft.com/office/drawing/2014/main" id="{019D3C0C-316D-A045-BC1B-D508718E47A9}"/>
              </a:ext>
            </a:extLst>
          </p:cNvPr>
          <p:cNvSpPr>
            <a:spLocks noChangeAspect="1"/>
          </p:cNvSpPr>
          <p:nvPr userDrawn="1"/>
        </p:nvSpPr>
        <p:spPr>
          <a:xfrm>
            <a:off x="3050592"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22" name="Ovaal 21">
            <a:extLst>
              <a:ext uri="{FF2B5EF4-FFF2-40B4-BE49-F238E27FC236}">
                <a16:creationId xmlns:a16="http://schemas.microsoft.com/office/drawing/2014/main" id="{56D90BAC-4672-454F-9B98-7A6F31D7B3F7}"/>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26" name="Ovaal 25">
            <a:extLst>
              <a:ext uri="{FF2B5EF4-FFF2-40B4-BE49-F238E27FC236}">
                <a16:creationId xmlns:a16="http://schemas.microsoft.com/office/drawing/2014/main" id="{21146660-9CB0-D241-ACBC-5C0A9FC8AD1A}"/>
              </a:ext>
            </a:extLst>
          </p:cNvPr>
          <p:cNvSpPr>
            <a:spLocks noChangeAspect="1"/>
          </p:cNvSpPr>
          <p:nvPr userDrawn="1"/>
        </p:nvSpPr>
        <p:spPr>
          <a:xfrm>
            <a:off x="75911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27" name="Pildi kohatäide 3">
            <a:extLst>
              <a:ext uri="{FF2B5EF4-FFF2-40B4-BE49-F238E27FC236}">
                <a16:creationId xmlns:a16="http://schemas.microsoft.com/office/drawing/2014/main" id="{831AC394-0DDA-6F4A-B2D3-6D95CD866486}"/>
              </a:ext>
            </a:extLst>
          </p:cNvPr>
          <p:cNvSpPr>
            <a:spLocks noGrp="1"/>
          </p:cNvSpPr>
          <p:nvPr>
            <p:ph type="pic" sz="quarter" idx="27"/>
          </p:nvPr>
        </p:nvSpPr>
        <p:spPr>
          <a:xfrm>
            <a:off x="1086454" y="2358091"/>
            <a:ext cx="854075" cy="854075"/>
          </a:xfrm>
        </p:spPr>
        <p:txBody>
          <a:bodyPr rtlCol="0"/>
          <a:lstStyle>
            <a:lvl1pPr marL="0" indent="0">
              <a:buNone/>
              <a:defRPr sz="1600"/>
            </a:lvl1pPr>
          </a:lstStyle>
          <a:p>
            <a:pPr rtl="0"/>
            <a:r>
              <a:rPr lang="et-EE"/>
              <a:t>Pildi lisamiseks klõpsake ikooni</a:t>
            </a:r>
            <a:endParaRPr lang="et-EE" dirty="0"/>
          </a:p>
        </p:txBody>
      </p:sp>
      <p:sp>
        <p:nvSpPr>
          <p:cNvPr id="28" name="Pildi kohatäide 3">
            <a:extLst>
              <a:ext uri="{FF2B5EF4-FFF2-40B4-BE49-F238E27FC236}">
                <a16:creationId xmlns:a16="http://schemas.microsoft.com/office/drawing/2014/main" id="{B1A58D5B-A4BA-F446-90DA-1B6B207869A8}"/>
              </a:ext>
            </a:extLst>
          </p:cNvPr>
          <p:cNvSpPr>
            <a:spLocks noGrp="1"/>
          </p:cNvSpPr>
          <p:nvPr>
            <p:ph type="pic" sz="quarter" idx="28"/>
          </p:nvPr>
        </p:nvSpPr>
        <p:spPr>
          <a:xfrm>
            <a:off x="3380176" y="2358091"/>
            <a:ext cx="854075" cy="854075"/>
          </a:xfrm>
        </p:spPr>
        <p:txBody>
          <a:bodyPr rtlCol="0"/>
          <a:lstStyle>
            <a:lvl1pPr marL="0" indent="0">
              <a:buNone/>
              <a:defRPr sz="1600"/>
            </a:lvl1pPr>
          </a:lstStyle>
          <a:p>
            <a:pPr rtl="0"/>
            <a:r>
              <a:rPr lang="et-EE"/>
              <a:t>Pildi lisamiseks klõpsake ikooni</a:t>
            </a:r>
            <a:endParaRPr lang="et-EE" dirty="0"/>
          </a:p>
        </p:txBody>
      </p:sp>
      <p:sp>
        <p:nvSpPr>
          <p:cNvPr id="29" name="Pildi kohatäide 3">
            <a:extLst>
              <a:ext uri="{FF2B5EF4-FFF2-40B4-BE49-F238E27FC236}">
                <a16:creationId xmlns:a16="http://schemas.microsoft.com/office/drawing/2014/main" id="{7912C149-C249-1940-AF83-360853E78C26}"/>
              </a:ext>
            </a:extLst>
          </p:cNvPr>
          <p:cNvSpPr>
            <a:spLocks noGrp="1"/>
          </p:cNvSpPr>
          <p:nvPr>
            <p:ph type="pic" sz="quarter" idx="29"/>
          </p:nvPr>
        </p:nvSpPr>
        <p:spPr>
          <a:xfrm>
            <a:off x="5673898" y="2358091"/>
            <a:ext cx="854075" cy="854075"/>
          </a:xfrm>
        </p:spPr>
        <p:txBody>
          <a:bodyPr rtlCol="0"/>
          <a:lstStyle>
            <a:lvl1pPr marL="0" indent="0">
              <a:buNone/>
              <a:defRPr sz="1600"/>
            </a:lvl1pPr>
          </a:lstStyle>
          <a:p>
            <a:pPr rtl="0"/>
            <a:r>
              <a:rPr lang="et-EE"/>
              <a:t>Pildi lisamiseks klõpsake ikooni</a:t>
            </a:r>
            <a:endParaRPr lang="et-EE" dirty="0"/>
          </a:p>
        </p:txBody>
      </p:sp>
      <p:sp>
        <p:nvSpPr>
          <p:cNvPr id="42" name="Ristkülik 41">
            <a:extLst>
              <a:ext uri="{FF2B5EF4-FFF2-40B4-BE49-F238E27FC236}">
                <a16:creationId xmlns:a16="http://schemas.microsoft.com/office/drawing/2014/main" id="{D24854E3-04DE-4154-AD8A-9F8AC3E4EE33}"/>
              </a:ext>
            </a:extLst>
          </p:cNvPr>
          <p:cNvSpPr/>
          <p:nvPr userDrawn="1"/>
        </p:nvSpPr>
        <p:spPr>
          <a:xfrm>
            <a:off x="7632650" y="86714"/>
            <a:ext cx="4472635" cy="6684572"/>
          </a:xfrm>
          <a:prstGeom prst="rect">
            <a:avLst/>
          </a:prstGeom>
          <a:gradFill>
            <a:gsLst>
              <a:gs pos="0">
                <a:schemeClr val="tx1">
                  <a:alpha val="0"/>
                </a:schemeClr>
              </a:gs>
              <a:gs pos="100000">
                <a:schemeClr val="tx1">
                  <a:alpha val="31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41" name="Pildi kohatäide 40">
            <a:extLst>
              <a:ext uri="{FF2B5EF4-FFF2-40B4-BE49-F238E27FC236}">
                <a16:creationId xmlns:a16="http://schemas.microsoft.com/office/drawing/2014/main" id="{5BDD2BB3-B6A3-404C-846E-13E06B2F1662}"/>
              </a:ext>
            </a:extLst>
          </p:cNvPr>
          <p:cNvSpPr>
            <a:spLocks noGrp="1"/>
          </p:cNvSpPr>
          <p:nvPr>
            <p:ph type="pic" sz="quarter" idx="25" hasCustomPrompt="1"/>
          </p:nvPr>
        </p:nvSpPr>
        <p:spPr>
          <a:xfrm>
            <a:off x="7632650" y="86714"/>
            <a:ext cx="4472635" cy="6478538"/>
          </a:xfrm>
          <a:custGeom>
            <a:avLst/>
            <a:gdLst>
              <a:gd name="connsiteX0" fmla="*/ 376782 w 4559351"/>
              <a:gd name="connsiteY0" fmla="*/ 5927210 h 6604145"/>
              <a:gd name="connsiteX1" fmla="*/ 1519837 w 4559351"/>
              <a:gd name="connsiteY1" fmla="*/ 6224579 h 6604145"/>
              <a:gd name="connsiteX2" fmla="*/ 1067656 w 4559351"/>
              <a:gd name="connsiteY2" fmla="*/ 6604145 h 6604145"/>
              <a:gd name="connsiteX3" fmla="*/ 567431 w 4559351"/>
              <a:gd name="connsiteY3" fmla="*/ 6347235 h 6604145"/>
              <a:gd name="connsiteX4" fmla="*/ 3770030 w 4559351"/>
              <a:gd name="connsiteY4" fmla="*/ 4729122 h 6604145"/>
              <a:gd name="connsiteX5" fmla="*/ 3830234 w 4559351"/>
              <a:gd name="connsiteY5" fmla="*/ 4893659 h 6604145"/>
              <a:gd name="connsiteX6" fmla="*/ 3125854 w 4559351"/>
              <a:gd name="connsiteY6" fmla="*/ 4949110 h 6604145"/>
              <a:gd name="connsiteX7" fmla="*/ 3170574 w 4559351"/>
              <a:gd name="connsiteY7" fmla="*/ 4030224 h 6604145"/>
              <a:gd name="connsiteX8" fmla="*/ 3437863 w 4559351"/>
              <a:gd name="connsiteY8" fmla="*/ 4760691 h 6604145"/>
              <a:gd name="connsiteX9" fmla="*/ 2793688 w 4559351"/>
              <a:gd name="connsiteY9" fmla="*/ 4980680 h 6604145"/>
              <a:gd name="connsiteX10" fmla="*/ 2501683 w 4559351"/>
              <a:gd name="connsiteY10" fmla="*/ 5003670 h 6604145"/>
              <a:gd name="connsiteX11" fmla="*/ 0 w 4559351"/>
              <a:gd name="connsiteY11" fmla="*/ 3396395 h 6604145"/>
              <a:gd name="connsiteX12" fmla="*/ 3032435 w 4559351"/>
              <a:gd name="connsiteY12" fmla="*/ 3966867 h 6604145"/>
              <a:gd name="connsiteX13" fmla="*/ 1101460 w 4559351"/>
              <a:gd name="connsiteY13" fmla="*/ 6039845 h 6604145"/>
              <a:gd name="connsiteX14" fmla="*/ 10881 w 4559351"/>
              <a:gd name="connsiteY14" fmla="*/ 5508230 h 6604145"/>
              <a:gd name="connsiteX15" fmla="*/ 0 w 4559351"/>
              <a:gd name="connsiteY15" fmla="*/ 5475113 h 6604145"/>
              <a:gd name="connsiteX16" fmla="*/ 0 w 4559351"/>
              <a:gd name="connsiteY16" fmla="*/ 2843941 h 6604145"/>
              <a:gd name="connsiteX17" fmla="*/ 1605508 w 4559351"/>
              <a:gd name="connsiteY17" fmla="*/ 3374908 h 6604145"/>
              <a:gd name="connsiteX18" fmla="*/ 1482045 w 4559351"/>
              <a:gd name="connsiteY18" fmla="*/ 3547687 h 6604145"/>
              <a:gd name="connsiteX19" fmla="*/ 0 w 4559351"/>
              <a:gd name="connsiteY19" fmla="*/ 3206607 h 6604145"/>
              <a:gd name="connsiteX20" fmla="*/ 0 w 4559351"/>
              <a:gd name="connsiteY20" fmla="*/ 0 h 6604145"/>
              <a:gd name="connsiteX21" fmla="*/ 4559351 w 4559351"/>
              <a:gd name="connsiteY21" fmla="*/ 0 h 6604145"/>
              <a:gd name="connsiteX22" fmla="*/ 4559351 w 4559351"/>
              <a:gd name="connsiteY22" fmla="*/ 4284646 h 6604145"/>
              <a:gd name="connsiteX23" fmla="*/ 0 w 4559351"/>
              <a:gd name="connsiteY23" fmla="*/ 2645102 h 660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9351" h="6604145">
                <a:moveTo>
                  <a:pt x="376782" y="5927210"/>
                </a:moveTo>
                <a:lnTo>
                  <a:pt x="1519837" y="6224579"/>
                </a:lnTo>
                <a:lnTo>
                  <a:pt x="1067656" y="6604145"/>
                </a:lnTo>
                <a:lnTo>
                  <a:pt x="567431" y="6347235"/>
                </a:lnTo>
                <a:close/>
                <a:moveTo>
                  <a:pt x="3770030" y="4729122"/>
                </a:moveTo>
                <a:lnTo>
                  <a:pt x="3830234" y="4893659"/>
                </a:lnTo>
                <a:lnTo>
                  <a:pt x="3125854" y="4949110"/>
                </a:lnTo>
                <a:close/>
                <a:moveTo>
                  <a:pt x="3170574" y="4030224"/>
                </a:moveTo>
                <a:lnTo>
                  <a:pt x="3437863" y="4760691"/>
                </a:lnTo>
                <a:lnTo>
                  <a:pt x="2793688" y="4980680"/>
                </a:lnTo>
                <a:lnTo>
                  <a:pt x="2501683" y="5003670"/>
                </a:lnTo>
                <a:close/>
                <a:moveTo>
                  <a:pt x="0" y="3396395"/>
                </a:moveTo>
                <a:lnTo>
                  <a:pt x="3032435" y="3966867"/>
                </a:lnTo>
                <a:lnTo>
                  <a:pt x="1101460" y="6039845"/>
                </a:lnTo>
                <a:lnTo>
                  <a:pt x="10881" y="5508230"/>
                </a:lnTo>
                <a:lnTo>
                  <a:pt x="0" y="5475113"/>
                </a:lnTo>
                <a:close/>
                <a:moveTo>
                  <a:pt x="0" y="2843941"/>
                </a:moveTo>
                <a:lnTo>
                  <a:pt x="1605508" y="3374908"/>
                </a:lnTo>
                <a:lnTo>
                  <a:pt x="1482045" y="3547687"/>
                </a:lnTo>
                <a:lnTo>
                  <a:pt x="0" y="3206607"/>
                </a:lnTo>
                <a:close/>
                <a:moveTo>
                  <a:pt x="0" y="0"/>
                </a:moveTo>
                <a:lnTo>
                  <a:pt x="4559351" y="0"/>
                </a:lnTo>
                <a:lnTo>
                  <a:pt x="4559351" y="4284646"/>
                </a:lnTo>
                <a:lnTo>
                  <a:pt x="0" y="2645102"/>
                </a:lnTo>
                <a:close/>
              </a:path>
            </a:pathLst>
          </a:custGeom>
          <a:solidFill>
            <a:schemeClr val="bg1">
              <a:lumMod val="95000"/>
            </a:schemeClr>
          </a:solidFill>
        </p:spPr>
        <p:txBody>
          <a:bodyPr wrap="square"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t-EE" dirty="0"/>
              <a:t>Lisage või lohistage pilt siia</a:t>
            </a:r>
          </a:p>
        </p:txBody>
      </p:sp>
      <p:sp>
        <p:nvSpPr>
          <p:cNvPr id="2" name="Pealkiri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rtlCol="0"/>
          <a:lstStyle>
            <a:lvl1pPr>
              <a:defRPr>
                <a:solidFill>
                  <a:schemeClr val="tx1">
                    <a:lumMod val="75000"/>
                    <a:lumOff val="25000"/>
                  </a:schemeClr>
                </a:solidFill>
              </a:defRPr>
            </a:lvl1pPr>
          </a:lstStyle>
          <a:p>
            <a:pPr rtl="0"/>
            <a:r>
              <a:rPr lang="et-EE"/>
              <a:t>Klõpsake juhteksemplari pealkirja laadi redigeerimiseks</a:t>
            </a:r>
            <a:endParaRPr lang="et-EE" dirty="0"/>
          </a:p>
        </p:txBody>
      </p:sp>
      <p:sp>
        <p:nvSpPr>
          <p:cNvPr id="7" name="Jaluse kohatäide 6">
            <a:extLst>
              <a:ext uri="{FF2B5EF4-FFF2-40B4-BE49-F238E27FC236}">
                <a16:creationId xmlns:a16="http://schemas.microsoft.com/office/drawing/2014/main"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et-EE" dirty="0"/>
              <a:t>Lisage jalus</a:t>
            </a:r>
          </a:p>
        </p:txBody>
      </p:sp>
      <p:sp>
        <p:nvSpPr>
          <p:cNvPr id="5" name="Teksti kohatäide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726075" y="4688112"/>
            <a:ext cx="2160588" cy="900000"/>
          </a:xfrm>
        </p:spPr>
        <p:txBody>
          <a:bodyPr rtlCol="0"/>
          <a:lstStyle>
            <a:lvl1pPr marL="0" indent="0" algn="ctr">
              <a:buNone/>
              <a:defRPr sz="1600"/>
            </a:lvl1pPr>
          </a:lstStyle>
          <a:p>
            <a:pPr lvl="0" rtl="0"/>
            <a:r>
              <a:rPr lang="et-EE" dirty="0"/>
              <a:t>Täpi kirjeldus</a:t>
            </a:r>
          </a:p>
        </p:txBody>
      </p:sp>
      <p:sp>
        <p:nvSpPr>
          <p:cNvPr id="13" name="Teksti kohatäide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0543" y="4688112"/>
            <a:ext cx="2160588" cy="900000"/>
          </a:xfrm>
        </p:spPr>
        <p:txBody>
          <a:bodyPr rtlCol="0"/>
          <a:lstStyle>
            <a:lvl1pPr marL="0" indent="0" algn="ctr">
              <a:buNone/>
              <a:defRPr sz="1600"/>
            </a:lvl1pPr>
          </a:lstStyle>
          <a:p>
            <a:pPr lvl="0" rtl="0"/>
            <a:r>
              <a:rPr lang="et-EE" dirty="0"/>
              <a:t>Täpi kirjeldus</a:t>
            </a:r>
          </a:p>
        </p:txBody>
      </p:sp>
      <p:sp>
        <p:nvSpPr>
          <p:cNvPr id="6" name="Teksti kohatäide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431800" y="3926334"/>
            <a:ext cx="2160000" cy="504000"/>
          </a:xfrm>
        </p:spPr>
        <p:txBody>
          <a:bodyPr rtlCol="0"/>
          <a:lstStyle>
            <a:lvl1pPr marL="0" indent="0" algn="ctr">
              <a:buNone/>
              <a:defRPr b="1">
                <a:latin typeface="+mj-lt"/>
              </a:defRPr>
            </a:lvl1pPr>
          </a:lstStyle>
          <a:p>
            <a:pPr lvl="0" rtl="0"/>
            <a:r>
              <a:rPr lang="et-EE" dirty="0"/>
              <a:t>Täpp 1</a:t>
            </a:r>
          </a:p>
        </p:txBody>
      </p:sp>
      <p:sp>
        <p:nvSpPr>
          <p:cNvPr id="10" name="Teksti kohatäide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726076" y="3926335"/>
            <a:ext cx="2160587" cy="504000"/>
          </a:xfrm>
        </p:spPr>
        <p:txBody>
          <a:bodyPr rtlCol="0"/>
          <a:lstStyle>
            <a:lvl1pPr marL="0" indent="0" algn="ctr">
              <a:buNone/>
              <a:defRPr b="1">
                <a:latin typeface="+mj-lt"/>
              </a:defRPr>
            </a:lvl1pPr>
          </a:lstStyle>
          <a:p>
            <a:pPr lvl="0" rtl="0"/>
            <a:r>
              <a:rPr lang="et-EE" dirty="0"/>
              <a:t>Täpp 2</a:t>
            </a:r>
          </a:p>
        </p:txBody>
      </p:sp>
      <p:sp>
        <p:nvSpPr>
          <p:cNvPr id="12" name="Teksti kohatäide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020543" y="3926335"/>
            <a:ext cx="2160588" cy="504000"/>
          </a:xfrm>
        </p:spPr>
        <p:txBody>
          <a:bodyPr rtlCol="0"/>
          <a:lstStyle>
            <a:lvl1pPr marL="0" indent="0" algn="ctr">
              <a:buNone/>
              <a:defRPr b="1">
                <a:latin typeface="+mj-lt"/>
              </a:defRPr>
            </a:lvl1pPr>
          </a:lstStyle>
          <a:p>
            <a:pPr lvl="0" rtl="0"/>
            <a:r>
              <a:rPr lang="et-EE" dirty="0"/>
              <a:t>Täpp 3</a:t>
            </a:r>
          </a:p>
        </p:txBody>
      </p:sp>
      <p:sp>
        <p:nvSpPr>
          <p:cNvPr id="21" name="Teksti kohatäide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432094" y="4683350"/>
            <a:ext cx="2160000" cy="900000"/>
          </a:xfrm>
        </p:spPr>
        <p:txBody>
          <a:bodyPr rtlCol="0"/>
          <a:lstStyle>
            <a:lvl1pPr marL="0" indent="0" algn="ctr">
              <a:buNone/>
              <a:defRPr sz="1600"/>
            </a:lvl1pPr>
          </a:lstStyle>
          <a:p>
            <a:pPr lvl="0" rtl="0"/>
            <a:r>
              <a:rPr lang="et-EE" dirty="0"/>
              <a:t>Täpi kirjeldus</a:t>
            </a:r>
          </a:p>
        </p:txBody>
      </p:sp>
      <p:sp>
        <p:nvSpPr>
          <p:cNvPr id="51" name="Kaheksanurk 50">
            <a:extLst>
              <a:ext uri="{FF2B5EF4-FFF2-40B4-BE49-F238E27FC236}">
                <a16:creationId xmlns:a16="http://schemas.microsoft.com/office/drawing/2014/main" id="{758B0359-60B9-4D73-825D-ACE303A61C50}"/>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52" name="Ovaal 51">
            <a:extLst>
              <a:ext uri="{FF2B5EF4-FFF2-40B4-BE49-F238E27FC236}">
                <a16:creationId xmlns:a16="http://schemas.microsoft.com/office/drawing/2014/main" id="{09921541-DECE-43BB-BF92-A4B5D5EE5469}"/>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solidFill>
                <a:schemeClr val="accent1"/>
              </a:solidFill>
            </a:endParaRPr>
          </a:p>
        </p:txBody>
      </p:sp>
      <p:sp>
        <p:nvSpPr>
          <p:cNvPr id="53" name="Ovaal 52">
            <a:extLst>
              <a:ext uri="{FF2B5EF4-FFF2-40B4-BE49-F238E27FC236}">
                <a16:creationId xmlns:a16="http://schemas.microsoft.com/office/drawing/2014/main" id="{83095B3B-1284-4E49-BE50-9C84BE7E58B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54" name="Ovaal 53">
            <a:extLst>
              <a:ext uri="{FF2B5EF4-FFF2-40B4-BE49-F238E27FC236}">
                <a16:creationId xmlns:a16="http://schemas.microsoft.com/office/drawing/2014/main" id="{7491DD10-64CD-40CA-A0BB-397696C0C168}"/>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solidFill>
                <a:schemeClr val="accent1"/>
              </a:solidFill>
            </a:endParaRPr>
          </a:p>
        </p:txBody>
      </p:sp>
      <p:sp>
        <p:nvSpPr>
          <p:cNvPr id="55" name="Slaidinumbri kohatäide 54">
            <a:extLst>
              <a:ext uri="{FF2B5EF4-FFF2-40B4-BE49-F238E27FC236}">
                <a16:creationId xmlns:a16="http://schemas.microsoft.com/office/drawing/2014/main" id="{8702E81C-40F0-489E-8339-0139157E6327}"/>
              </a:ext>
            </a:extLst>
          </p:cNvPr>
          <p:cNvSpPr>
            <a:spLocks noGrp="1"/>
          </p:cNvSpPr>
          <p:nvPr>
            <p:ph type="sldNum" sz="quarter" idx="26"/>
          </p:nvPr>
        </p:nvSpPr>
        <p:spPr/>
        <p:txBody>
          <a:bodyPr rtlCol="0"/>
          <a:lstStyle/>
          <a:p>
            <a:pPr rtl="0"/>
            <a:fld id="{19B51A1E-902D-48AF-9020-955120F399B6}" type="slidenum">
              <a:rPr lang="et-EE" smtClean="0"/>
              <a:pPr/>
              <a:t>‹#›</a:t>
            </a:fld>
            <a:endParaRPr lang="et-EE" dirty="0"/>
          </a:p>
        </p:txBody>
      </p:sp>
    </p:spTree>
    <p:extLst>
      <p:ext uri="{BB962C8B-B14F-4D97-AF65-F5344CB8AC3E}">
        <p14:creationId xmlns:p14="http://schemas.microsoft.com/office/powerpoint/2010/main" val="1284313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Kaheksanurk 6">
            <a:extLst>
              <a:ext uri="{FF2B5EF4-FFF2-40B4-BE49-F238E27FC236}">
                <a16:creationId xmlns:a16="http://schemas.microsoft.com/office/drawing/2014/main" id="{12B87281-2FCA-44C5-BFC9-FD653787EFC4}"/>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2" name="Pealkirja kohatäide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40000" cy="432000"/>
          </a:xfrm>
          <a:prstGeom prst="rect">
            <a:avLst/>
          </a:prstGeom>
        </p:spPr>
        <p:txBody>
          <a:bodyPr vert="horz" lIns="0" tIns="0" rIns="0" bIns="0" rtlCol="0" anchor="ctr">
            <a:noAutofit/>
          </a:bodyPr>
          <a:lstStyle/>
          <a:p>
            <a:pPr rtl="0"/>
            <a:r>
              <a:rPr lang="et-EE" dirty="0"/>
              <a:t>Klõpsake juhtslaidi pealkirjalaadi redigeerimiseks</a:t>
            </a:r>
          </a:p>
        </p:txBody>
      </p:sp>
      <p:sp>
        <p:nvSpPr>
          <p:cNvPr id="3" name="Teksti kohatäide 2">
            <a:extLst>
              <a:ext uri="{FF2B5EF4-FFF2-40B4-BE49-F238E27FC236}">
                <a16:creationId xmlns:a16="http://schemas.microsoft.com/office/drawing/2014/main" id="{213AB95C-7DD4-4796-80E4-1B7466A2A037}"/>
              </a:ext>
            </a:extLst>
          </p:cNvPr>
          <p:cNvSpPr>
            <a:spLocks noGrp="1"/>
          </p:cNvSpPr>
          <p:nvPr>
            <p:ph type="body" idx="1"/>
          </p:nvPr>
        </p:nvSpPr>
        <p:spPr>
          <a:xfrm>
            <a:off x="432000" y="1152000"/>
            <a:ext cx="11340000" cy="4680000"/>
          </a:xfrm>
          <a:prstGeom prst="rect">
            <a:avLst/>
          </a:prstGeom>
        </p:spPr>
        <p:txBody>
          <a:bodyPr vert="horz" lIns="0" tIns="0" rIns="0" bIns="0" rtlCol="0">
            <a:noAutofit/>
          </a:bodyPr>
          <a:lstStyle/>
          <a:p>
            <a:pPr lvl="0" rtl="0"/>
            <a:r>
              <a:rPr lang="et-EE" dirty="0"/>
              <a:t>Juhtslaidi tekstilaadide redigeerimine</a:t>
            </a:r>
          </a:p>
          <a:p>
            <a:pPr lvl="1" rtl="0"/>
            <a:r>
              <a:rPr lang="et-EE" dirty="0"/>
              <a:t>Teine tase</a:t>
            </a:r>
          </a:p>
          <a:p>
            <a:pPr lvl="2" rtl="0"/>
            <a:r>
              <a:rPr lang="et-EE" dirty="0"/>
              <a:t>Kolmas tase</a:t>
            </a:r>
          </a:p>
          <a:p>
            <a:pPr lvl="3" rtl="0"/>
            <a:r>
              <a:rPr lang="et-EE" dirty="0"/>
              <a:t>Neljas tase</a:t>
            </a:r>
          </a:p>
          <a:p>
            <a:pPr lvl="4" rtl="0"/>
            <a:r>
              <a:rPr lang="et-EE" dirty="0"/>
              <a:t>Viies tase</a:t>
            </a:r>
          </a:p>
        </p:txBody>
      </p:sp>
      <p:sp>
        <p:nvSpPr>
          <p:cNvPr id="5" name="Jaluse kohatäide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188628"/>
            <a:ext cx="6678920" cy="365125"/>
          </a:xfrm>
          <a:prstGeom prst="rect">
            <a:avLst/>
          </a:prstGeom>
        </p:spPr>
        <p:txBody>
          <a:bodyPr vert="horz" lIns="0" tIns="0" rIns="0" bIns="0" rtlCol="0" anchor="ctr"/>
          <a:lstStyle>
            <a:lvl1pPr algn="l">
              <a:defRPr sz="1200">
                <a:solidFill>
                  <a:schemeClr val="tx1">
                    <a:lumMod val="75000"/>
                    <a:lumOff val="25000"/>
                  </a:schemeClr>
                </a:solidFill>
              </a:defRPr>
            </a:lvl1pPr>
          </a:lstStyle>
          <a:p>
            <a:pPr rtl="0"/>
            <a:r>
              <a:rPr lang="et-EE" dirty="0"/>
              <a:t>Lisage jalus</a:t>
            </a:r>
          </a:p>
        </p:txBody>
      </p:sp>
      <p:sp>
        <p:nvSpPr>
          <p:cNvPr id="6" name="Slaidinumbri kohatäide 5">
            <a:extLst>
              <a:ext uri="{FF2B5EF4-FFF2-40B4-BE49-F238E27FC236}">
                <a16:creationId xmlns:a16="http://schemas.microsoft.com/office/drawing/2014/main" id="{5ECA3099-A94F-4C3E-BC29-780EDD38F722}"/>
              </a:ext>
            </a:extLst>
          </p:cNvPr>
          <p:cNvSpPr>
            <a:spLocks noGrp="1"/>
          </p:cNvSpPr>
          <p:nvPr>
            <p:ph type="sldNum" sz="quarter" idx="4"/>
          </p:nvPr>
        </p:nvSpPr>
        <p:spPr>
          <a:xfrm>
            <a:off x="11496369" y="6155190"/>
            <a:ext cx="432000" cy="432000"/>
          </a:xfrm>
          <a:prstGeom prst="ellipse">
            <a:avLst/>
          </a:prstGeom>
          <a:noFill/>
          <a:ln w="3175">
            <a:solidFill>
              <a:schemeClr val="accent1"/>
            </a:solidFill>
          </a:ln>
        </p:spPr>
        <p:txBody>
          <a:bodyPr vert="horz" lIns="0" tIns="0" rIns="0" bIns="0" rtlCol="0" anchor="ctr"/>
          <a:lstStyle>
            <a:lvl1pPr algn="ctr">
              <a:defRPr sz="1200" b="1" i="1">
                <a:solidFill>
                  <a:schemeClr val="tx1"/>
                </a:solidFill>
                <a:latin typeface="+mj-lt"/>
              </a:defRPr>
            </a:lvl1pPr>
          </a:lstStyle>
          <a:p>
            <a:pPr rtl="0"/>
            <a:fld id="{19B51A1E-902D-48AF-9020-955120F399B6}" type="slidenum">
              <a:rPr lang="et-EE" smtClean="0"/>
              <a:pPr/>
              <a:t>‹#›</a:t>
            </a:fld>
            <a:endParaRPr lang="et-EE" dirty="0"/>
          </a:p>
        </p:txBody>
      </p:sp>
      <p:sp>
        <p:nvSpPr>
          <p:cNvPr id="9" name="Ovaal 8">
            <a:extLst>
              <a:ext uri="{FF2B5EF4-FFF2-40B4-BE49-F238E27FC236}">
                <a16:creationId xmlns:a16="http://schemas.microsoft.com/office/drawing/2014/main" id="{B66BF03E-F48E-4C0A-9078-07AC4DDF896A}"/>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solidFill>
                <a:schemeClr val="accent1"/>
              </a:solidFill>
            </a:endParaRPr>
          </a:p>
        </p:txBody>
      </p:sp>
      <p:sp>
        <p:nvSpPr>
          <p:cNvPr id="10" name="Ovaal 9">
            <a:extLst>
              <a:ext uri="{FF2B5EF4-FFF2-40B4-BE49-F238E27FC236}">
                <a16:creationId xmlns:a16="http://schemas.microsoft.com/office/drawing/2014/main" id="{9F827500-FC74-463C-9312-BC59104AEBD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11" name="Tekstiväli 10">
            <a:extLst>
              <a:ext uri="{FF2B5EF4-FFF2-40B4-BE49-F238E27FC236}">
                <a16:creationId xmlns:a16="http://schemas.microsoft.com/office/drawing/2014/main" id="{110EE18F-610D-4230-BA82-4E5007401ADD}"/>
              </a:ext>
            </a:extLst>
          </p:cNvPr>
          <p:cNvSpPr txBox="1"/>
          <p:nvPr userDrawn="1"/>
        </p:nvSpPr>
        <p:spPr>
          <a:xfrm>
            <a:off x="8769826" y="6326305"/>
            <a:ext cx="2510557" cy="184666"/>
          </a:xfrm>
          <a:prstGeom prst="rect">
            <a:avLst/>
          </a:prstGeom>
          <a:noFill/>
        </p:spPr>
        <p:txBody>
          <a:bodyPr wrap="square" lIns="0" tIns="0" rIns="0" bIns="0" rtlCol="0">
            <a:noAutofit/>
          </a:bodyPr>
          <a:lstStyle/>
          <a:p>
            <a:pPr algn="r" rtl="0"/>
            <a:r>
              <a:rPr lang="et-EE" sz="1200" dirty="0">
                <a:solidFill>
                  <a:schemeClr val="tx2"/>
                </a:solidFill>
                <a:latin typeface="+mj-lt"/>
              </a:rPr>
              <a:t>MTÜ Järva Arengu Partnerid</a:t>
            </a:r>
          </a:p>
        </p:txBody>
      </p:sp>
      <p:sp>
        <p:nvSpPr>
          <p:cNvPr id="14" name="Ovaal 13">
            <a:extLst>
              <a:ext uri="{FF2B5EF4-FFF2-40B4-BE49-F238E27FC236}">
                <a16:creationId xmlns:a16="http://schemas.microsoft.com/office/drawing/2014/main" id="{2AF375EA-F235-4EAA-A52F-D6BF0D6EDDCA}"/>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solidFill>
                <a:schemeClr val="accent1"/>
              </a:solidFill>
            </a:endParaRPr>
          </a:p>
        </p:txBody>
      </p:sp>
      <p:sp>
        <p:nvSpPr>
          <p:cNvPr id="18" name="Ristkülik 17">
            <a:extLst>
              <a:ext uri="{FF2B5EF4-FFF2-40B4-BE49-F238E27FC236}">
                <a16:creationId xmlns:a16="http://schemas.microsoft.com/office/drawing/2014/main" id="{7E3C8C5B-6356-4B7C-887C-A436D7DB4059}"/>
              </a:ext>
            </a:extLst>
          </p:cNvPr>
          <p:cNvSpPr/>
          <p:nvPr userDrawn="1"/>
        </p:nvSpPr>
        <p:spPr>
          <a:xfrm>
            <a:off x="0" y="6771286"/>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19" name="Ristkülik 18">
            <a:extLst>
              <a:ext uri="{FF2B5EF4-FFF2-40B4-BE49-F238E27FC236}">
                <a16:creationId xmlns:a16="http://schemas.microsoft.com/office/drawing/2014/main" id="{13120C00-0FF6-411F-B2D6-C625ED6BD241}"/>
              </a:ext>
            </a:extLst>
          </p:cNvPr>
          <p:cNvSpPr/>
          <p:nvPr userDrawn="1"/>
        </p:nvSpPr>
        <p:spPr>
          <a:xfrm>
            <a:off x="0" y="0"/>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20" name="Ristkülik 19">
            <a:extLst>
              <a:ext uri="{FF2B5EF4-FFF2-40B4-BE49-F238E27FC236}">
                <a16:creationId xmlns:a16="http://schemas.microsoft.com/office/drawing/2014/main" id="{2D142C1D-78E5-4AD5-BEF3-C015D6E3FEBD}"/>
              </a:ext>
            </a:extLst>
          </p:cNvPr>
          <p:cNvSpPr/>
          <p:nvPr userDrawn="1"/>
        </p:nvSpPr>
        <p:spPr>
          <a:xfrm rot="5400000">
            <a:off x="-3385643" y="3385642"/>
            <a:ext cx="6858001"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21" name="Ristkülik 20">
            <a:extLst>
              <a:ext uri="{FF2B5EF4-FFF2-40B4-BE49-F238E27FC236}">
                <a16:creationId xmlns:a16="http://schemas.microsoft.com/office/drawing/2014/main" id="{300D9306-2240-47FF-AA2F-DC7C26A008A4}"/>
              </a:ext>
            </a:extLst>
          </p:cNvPr>
          <p:cNvSpPr/>
          <p:nvPr userDrawn="1"/>
        </p:nvSpPr>
        <p:spPr>
          <a:xfrm rot="5400000">
            <a:off x="8719643" y="3385643"/>
            <a:ext cx="6858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pic>
        <p:nvPicPr>
          <p:cNvPr id="4" name="Pilt 3" descr="Pilt, millel on kujutatud tekst, logo, Font, kuvatõmmis&#10;&#10;Tehisintellekti genereeritud sisu võib olla ebatõene.">
            <a:extLst>
              <a:ext uri="{FF2B5EF4-FFF2-40B4-BE49-F238E27FC236}">
                <a16:creationId xmlns:a16="http://schemas.microsoft.com/office/drawing/2014/main" id="{E4925B20-2D17-F6B5-E8EB-9814997BA237}"/>
              </a:ext>
            </a:extLst>
          </p:cNvPr>
          <p:cNvPicPr>
            <a:picLocks noChangeAspect="1"/>
          </p:cNvPicPr>
          <p:nvPr userDrawn="1"/>
        </p:nvPicPr>
        <p:blipFill>
          <a:blip r:embed="rId23"/>
          <a:srcRect t="7146" r="38355"/>
          <a:stretch/>
        </p:blipFill>
        <p:spPr>
          <a:xfrm>
            <a:off x="8151778" y="6105835"/>
            <a:ext cx="1069139" cy="610789"/>
          </a:xfrm>
          <a:prstGeom prst="rect">
            <a:avLst/>
          </a:prstGeom>
        </p:spPr>
      </p:pic>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4" r:id="rId3"/>
    <p:sldLayoutId id="2147483650" r:id="rId4"/>
    <p:sldLayoutId id="2147483652" r:id="rId5"/>
    <p:sldLayoutId id="2147483656" r:id="rId6"/>
    <p:sldLayoutId id="2147483657" r:id="rId7"/>
    <p:sldLayoutId id="2147483685" r:id="rId8"/>
    <p:sldLayoutId id="2147483684" r:id="rId9"/>
    <p:sldLayoutId id="2147483683" r:id="rId10"/>
    <p:sldLayoutId id="2147483668" r:id="rId11"/>
    <p:sldLayoutId id="2147483670" r:id="rId12"/>
    <p:sldLayoutId id="2147483653" r:id="rId13"/>
    <p:sldLayoutId id="2147483673" r:id="rId14"/>
    <p:sldLayoutId id="2147483674" r:id="rId15"/>
    <p:sldLayoutId id="2147483676" r:id="rId16"/>
    <p:sldLayoutId id="2147483677" r:id="rId17"/>
    <p:sldLayoutId id="2147483654" r:id="rId18"/>
    <p:sldLayoutId id="2147483660" r:id="rId19"/>
    <p:sldLayoutId id="2147483661" r:id="rId20"/>
    <p:sldLayoutId id="2147483678" r:id="rId21"/>
  </p:sldLayoutIdLst>
  <p:hf hdr="0" ftr="0" dt="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ealkirja kohatäide 1">
            <a:extLst>
              <a:ext uri="{FF2B5EF4-FFF2-40B4-BE49-F238E27FC236}">
                <a16:creationId xmlns:a16="http://schemas.microsoft.com/office/drawing/2014/main" id="{F8585F50-CCC3-E5EA-FB1E-35A8858845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t-EE"/>
              <a:t>Klõpsake juhteksemplari pealkirja laadi redigeerimiseks</a:t>
            </a:r>
          </a:p>
        </p:txBody>
      </p:sp>
      <p:sp>
        <p:nvSpPr>
          <p:cNvPr id="3" name="Teksti kohatäide 2">
            <a:extLst>
              <a:ext uri="{FF2B5EF4-FFF2-40B4-BE49-F238E27FC236}">
                <a16:creationId xmlns:a16="http://schemas.microsoft.com/office/drawing/2014/main" id="{80107C86-861A-9499-4CC8-0BEE3D5521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4" name="Kuupäeva kohatäide 3">
            <a:extLst>
              <a:ext uri="{FF2B5EF4-FFF2-40B4-BE49-F238E27FC236}">
                <a16:creationId xmlns:a16="http://schemas.microsoft.com/office/drawing/2014/main" id="{94443CD7-A4F5-7440-1457-4BAC6B5880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B72A222-5E54-4E94-A6B2-4357D3FB8735}" type="datetimeFigureOut">
              <a:rPr lang="et-EE" smtClean="0"/>
              <a:t>19.06.2025</a:t>
            </a:fld>
            <a:endParaRPr lang="et-EE"/>
          </a:p>
        </p:txBody>
      </p:sp>
      <p:sp>
        <p:nvSpPr>
          <p:cNvPr id="5" name="Jaluse kohatäide 4">
            <a:extLst>
              <a:ext uri="{FF2B5EF4-FFF2-40B4-BE49-F238E27FC236}">
                <a16:creationId xmlns:a16="http://schemas.microsoft.com/office/drawing/2014/main" id="{45594085-FD7A-29CC-6A37-3E9EF0284C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t-EE"/>
          </a:p>
        </p:txBody>
      </p:sp>
      <p:sp>
        <p:nvSpPr>
          <p:cNvPr id="6" name="Slaidinumbri kohatäide 5">
            <a:extLst>
              <a:ext uri="{FF2B5EF4-FFF2-40B4-BE49-F238E27FC236}">
                <a16:creationId xmlns:a16="http://schemas.microsoft.com/office/drawing/2014/main" id="{4B721A61-5B4E-8605-3CAB-D08FD00CA5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85BBA19-A97A-4C9E-830F-3234281A5C29}" type="slidenum">
              <a:rPr lang="et-EE" smtClean="0"/>
              <a:t>‹#›</a:t>
            </a:fld>
            <a:endParaRPr lang="et-EE"/>
          </a:p>
        </p:txBody>
      </p:sp>
    </p:spTree>
    <p:extLst>
      <p:ext uri="{BB962C8B-B14F-4D97-AF65-F5344CB8AC3E}">
        <p14:creationId xmlns:p14="http://schemas.microsoft.com/office/powerpoint/2010/main" val="185883264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svg"/><Relationship Id="rId12" Type="http://schemas.openxmlformats.org/officeDocument/2006/relationships/image" Target="../media/image36.jp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8.sv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0.xml"/><Relationship Id="rId6" Type="http://schemas.openxmlformats.org/officeDocument/2006/relationships/hyperlink" Target="https://www.pria.ee/upp-sk-2023-2027-objektide-tahistamine" TargetMode="External"/><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3.jpg"/></Relationships>
</file>

<file path=ppt/slides/_rels/slide6.xml.rels><?xml version="1.0" encoding="UTF-8" standalone="yes"?>
<Relationships xmlns="http://schemas.openxmlformats.org/package/2006/relationships"><Relationship Id="rId3" Type="http://schemas.openxmlformats.org/officeDocument/2006/relationships/hyperlink" Target="https://ec.europa.eu/regional_policy/information-sources/logo-download-center_en" TargetMode="External"/><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japnet.ee/wp-content/uploads/LEADER-A8.4.2-maksetaotlus-e-PRIA-juhend.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ldi kohatäide 19" descr="Lähivõte puust&#10;&#10;Täpne kirjeldus">
            <a:extLst>
              <a:ext uri="{FF2B5EF4-FFF2-40B4-BE49-F238E27FC236}">
                <a16:creationId xmlns:a16="http://schemas.microsoft.com/office/drawing/2014/main" id="{3072B96B-8E35-4D15-80A0-1DD4745F75B5}"/>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p:pic>
      <p:sp>
        <p:nvSpPr>
          <p:cNvPr id="6" name="Pealkiri 5">
            <a:extLst>
              <a:ext uri="{FF2B5EF4-FFF2-40B4-BE49-F238E27FC236}">
                <a16:creationId xmlns:a16="http://schemas.microsoft.com/office/drawing/2014/main" id="{2E3EA56B-BEB0-4656-A20B-D15F03B7ACA1}"/>
              </a:ext>
            </a:extLst>
          </p:cNvPr>
          <p:cNvSpPr>
            <a:spLocks noGrp="1"/>
          </p:cNvSpPr>
          <p:nvPr>
            <p:ph type="ctrTitle"/>
          </p:nvPr>
        </p:nvSpPr>
        <p:spPr/>
        <p:txBody>
          <a:bodyPr rtlCol="0"/>
          <a:lstStyle/>
          <a:p>
            <a:pPr rtl="0"/>
            <a:r>
              <a:rPr lang="et-EE" dirty="0"/>
              <a:t>Projekti elluviija</a:t>
            </a:r>
          </a:p>
        </p:txBody>
      </p:sp>
      <p:sp>
        <p:nvSpPr>
          <p:cNvPr id="7" name="Alapealkiri 6">
            <a:extLst>
              <a:ext uri="{FF2B5EF4-FFF2-40B4-BE49-F238E27FC236}">
                <a16:creationId xmlns:a16="http://schemas.microsoft.com/office/drawing/2014/main" id="{DA0FE6D5-D475-4CBB-A6C2-E3D991A36891}"/>
              </a:ext>
            </a:extLst>
          </p:cNvPr>
          <p:cNvSpPr>
            <a:spLocks noGrp="1"/>
          </p:cNvSpPr>
          <p:nvPr>
            <p:ph type="subTitle" idx="1"/>
          </p:nvPr>
        </p:nvSpPr>
        <p:spPr/>
        <p:txBody>
          <a:bodyPr rtlCol="0"/>
          <a:lstStyle/>
          <a:p>
            <a:pPr rtl="0"/>
            <a:r>
              <a:rPr lang="et-EE" dirty="0"/>
              <a:t>Meede 1.1 ja 1.2 </a:t>
            </a:r>
          </a:p>
          <a:p>
            <a:pPr rtl="0"/>
            <a:r>
              <a:rPr lang="et-EE" dirty="0"/>
              <a:t>2025</a:t>
            </a:r>
          </a:p>
        </p:txBody>
      </p:sp>
      <p:sp>
        <p:nvSpPr>
          <p:cNvPr id="47" name="Vabakuju: kujund 46" title="geomeetriline kujund">
            <a:extLst>
              <a:ext uri="{FF2B5EF4-FFF2-40B4-BE49-F238E27FC236}">
                <a16:creationId xmlns:a16="http://schemas.microsoft.com/office/drawing/2014/main" id="{B6D0B8EE-8E06-4051-87BF-62C153F3FBBB}"/>
              </a:ext>
            </a:extLst>
          </p:cNvPr>
          <p:cNvSpPr/>
          <p:nvPr/>
        </p:nvSpPr>
        <p:spPr>
          <a:xfrm rot="4308689">
            <a:off x="5269765" y="1275138"/>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pic>
        <p:nvPicPr>
          <p:cNvPr id="3" name="Pilt 2" descr="Pilt, millel on kujutatud tekst, logo, Font, kuvatõmmis&#10;&#10;Tehisintellekti genereeritud sisu võib olla ebatõene.">
            <a:extLst>
              <a:ext uri="{FF2B5EF4-FFF2-40B4-BE49-F238E27FC236}">
                <a16:creationId xmlns:a16="http://schemas.microsoft.com/office/drawing/2014/main" id="{90FC8A6F-7FC6-E8B1-B590-388FEF93B4F1}"/>
              </a:ext>
            </a:extLst>
          </p:cNvPr>
          <p:cNvPicPr>
            <a:picLocks noChangeAspect="1"/>
          </p:cNvPicPr>
          <p:nvPr/>
        </p:nvPicPr>
        <p:blipFill>
          <a:blip r:embed="rId3"/>
          <a:srcRect r="39683"/>
          <a:stretch/>
        </p:blipFill>
        <p:spPr>
          <a:xfrm>
            <a:off x="1237785" y="1923326"/>
            <a:ext cx="2056127" cy="1292903"/>
          </a:xfrm>
          <a:prstGeom prst="rect">
            <a:avLst/>
          </a:prstGeom>
        </p:spPr>
      </p:pic>
    </p:spTree>
    <p:extLst>
      <p:ext uri="{BB962C8B-B14F-4D97-AF65-F5344CB8AC3E}">
        <p14:creationId xmlns:p14="http://schemas.microsoft.com/office/powerpoint/2010/main" val="1485234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ldi kohatäide 18" descr="Loodusteemaline pilt&#10;&#10;Täpne kirjeldus">
            <a:extLst>
              <a:ext uri="{FF2B5EF4-FFF2-40B4-BE49-F238E27FC236}">
                <a16:creationId xmlns:a16="http://schemas.microsoft.com/office/drawing/2014/main" id="{7DD607C7-7CF7-4A0F-BFF7-6F3C46205E68}"/>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l="11" r="11"/>
          <a:stretch>
            <a:fillRect/>
          </a:stretch>
        </p:blipFill>
        <p:spPr/>
      </p:pic>
      <p:sp>
        <p:nvSpPr>
          <p:cNvPr id="3" name="Pealkiri 2">
            <a:extLst>
              <a:ext uri="{FF2B5EF4-FFF2-40B4-BE49-F238E27FC236}">
                <a16:creationId xmlns:a16="http://schemas.microsoft.com/office/drawing/2014/main" id="{EBDC24D3-EEF0-4B69-A174-E4DFF7884894}"/>
              </a:ext>
            </a:extLst>
          </p:cNvPr>
          <p:cNvSpPr>
            <a:spLocks noGrp="1"/>
          </p:cNvSpPr>
          <p:nvPr>
            <p:ph type="ctrTitle"/>
          </p:nvPr>
        </p:nvSpPr>
        <p:spPr/>
        <p:txBody>
          <a:bodyPr rtlCol="0"/>
          <a:lstStyle/>
          <a:p>
            <a:pPr rtl="0"/>
            <a:r>
              <a:rPr lang="et-EE" dirty="0"/>
              <a:t>Aitäh!</a:t>
            </a:r>
          </a:p>
        </p:txBody>
      </p:sp>
      <p:cxnSp>
        <p:nvCxnSpPr>
          <p:cNvPr id="5" name="Sirgkonnektor 4" descr="Eraldusjoon">
            <a:extLst>
              <a:ext uri="{FF2B5EF4-FFF2-40B4-BE49-F238E27FC236}">
                <a16:creationId xmlns:a16="http://schemas.microsoft.com/office/drawing/2014/main" id="{FE07C9EC-5158-440C-995A-EAC50D3E05DA}"/>
              </a:ext>
              <a:ext uri="{C183D7F6-B498-43B3-948B-1728B52AA6E4}">
                <adec:decorative xmlns:adec="http://schemas.microsoft.com/office/drawing/2017/decorative" val="1"/>
              </a:ext>
            </a:extLst>
          </p:cNvPr>
          <p:cNvCxnSpPr>
            <a:cxnSpLocks/>
          </p:cNvCxnSpPr>
          <p:nvPr/>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sp>
        <p:nvSpPr>
          <p:cNvPr id="7" name="Alapealkiri 6">
            <a:extLst>
              <a:ext uri="{FF2B5EF4-FFF2-40B4-BE49-F238E27FC236}">
                <a16:creationId xmlns:a16="http://schemas.microsoft.com/office/drawing/2014/main" id="{ACCCCDAD-0E0B-437F-8CAA-0536470B2E2F}"/>
              </a:ext>
            </a:extLst>
          </p:cNvPr>
          <p:cNvSpPr>
            <a:spLocks noGrp="1"/>
          </p:cNvSpPr>
          <p:nvPr>
            <p:ph type="subTitle" idx="1"/>
          </p:nvPr>
        </p:nvSpPr>
        <p:spPr/>
        <p:txBody>
          <a:bodyPr rtlCol="0"/>
          <a:lstStyle/>
          <a:p>
            <a:pPr rtl="0"/>
            <a:r>
              <a:rPr lang="et-EE" sz="2100" dirty="0"/>
              <a:t>Getter Klaas</a:t>
            </a:r>
          </a:p>
        </p:txBody>
      </p:sp>
      <p:pic>
        <p:nvPicPr>
          <p:cNvPr id="13" name="Pilt 12" descr="Kasutaja" title="Ikoon – esineja nimi">
            <a:extLst>
              <a:ext uri="{FF2B5EF4-FFF2-40B4-BE49-F238E27FC236}">
                <a16:creationId xmlns:a16="http://schemas.microsoft.com/office/drawing/2014/main" id="{708AF784-88DE-4E89-A28B-BECD54FC11C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284624" y="3886690"/>
            <a:ext cx="164463" cy="164463"/>
          </a:xfrm>
          <a:prstGeom prst="rect">
            <a:avLst/>
          </a:prstGeom>
        </p:spPr>
      </p:pic>
      <p:sp>
        <p:nvSpPr>
          <p:cNvPr id="9" name="Teksti kohatäide 8">
            <a:extLst>
              <a:ext uri="{FF2B5EF4-FFF2-40B4-BE49-F238E27FC236}">
                <a16:creationId xmlns:a16="http://schemas.microsoft.com/office/drawing/2014/main" id="{650F9D0C-7F14-4B83-A0A3-5710128C815A}"/>
              </a:ext>
            </a:extLst>
          </p:cNvPr>
          <p:cNvSpPr>
            <a:spLocks noGrp="1"/>
          </p:cNvSpPr>
          <p:nvPr>
            <p:ph type="body" sz="quarter" idx="13"/>
          </p:nvPr>
        </p:nvSpPr>
        <p:spPr/>
        <p:txBody>
          <a:bodyPr rtlCol="0"/>
          <a:lstStyle/>
          <a:p>
            <a:pPr rtl="0"/>
            <a:r>
              <a:rPr lang="et-EE" dirty="0"/>
              <a:t>+372 56934839</a:t>
            </a:r>
          </a:p>
        </p:txBody>
      </p:sp>
      <p:pic>
        <p:nvPicPr>
          <p:cNvPr id="15" name="Pilt 14" descr="Nutitelefon" title="Ikoon – esineja telefoninumber">
            <a:extLst>
              <a:ext uri="{FF2B5EF4-FFF2-40B4-BE49-F238E27FC236}">
                <a16:creationId xmlns:a16="http://schemas.microsoft.com/office/drawing/2014/main" id="{E276E47B-4C08-4FEC-AAE8-3DCCBA7EE72D}"/>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284624" y="4196776"/>
            <a:ext cx="164463" cy="164463"/>
          </a:xfrm>
          <a:prstGeom prst="rect">
            <a:avLst/>
          </a:prstGeom>
        </p:spPr>
      </p:pic>
      <p:sp>
        <p:nvSpPr>
          <p:cNvPr id="10" name="Teksti kohatäide 9">
            <a:extLst>
              <a:ext uri="{FF2B5EF4-FFF2-40B4-BE49-F238E27FC236}">
                <a16:creationId xmlns:a16="http://schemas.microsoft.com/office/drawing/2014/main" id="{2EF9E03C-A81E-4083-9F20-EF8FFAF5914D}"/>
              </a:ext>
            </a:extLst>
          </p:cNvPr>
          <p:cNvSpPr>
            <a:spLocks noGrp="1"/>
          </p:cNvSpPr>
          <p:nvPr>
            <p:ph type="body" sz="quarter" idx="14"/>
          </p:nvPr>
        </p:nvSpPr>
        <p:spPr/>
        <p:txBody>
          <a:bodyPr rtlCol="0"/>
          <a:lstStyle/>
          <a:p>
            <a:pPr rtl="0"/>
            <a:r>
              <a:rPr lang="et-EE" dirty="0"/>
              <a:t>jap@japnet.ee</a:t>
            </a:r>
          </a:p>
        </p:txBody>
      </p:sp>
      <p:pic>
        <p:nvPicPr>
          <p:cNvPr id="14" name="Pilt 13" descr="Ümbrik" title="Ikoon – esineja meiliaadress">
            <a:extLst>
              <a:ext uri="{FF2B5EF4-FFF2-40B4-BE49-F238E27FC236}">
                <a16:creationId xmlns:a16="http://schemas.microsoft.com/office/drawing/2014/main" id="{4F2D4997-93AD-4A62-8488-4572923DB817}"/>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284624" y="4530964"/>
            <a:ext cx="164463" cy="164463"/>
          </a:xfrm>
          <a:prstGeom prst="rect">
            <a:avLst/>
          </a:prstGeom>
        </p:spPr>
      </p:pic>
      <p:sp>
        <p:nvSpPr>
          <p:cNvPr id="26" name="Teksti kohatäide 25">
            <a:extLst>
              <a:ext uri="{FF2B5EF4-FFF2-40B4-BE49-F238E27FC236}">
                <a16:creationId xmlns:a16="http://schemas.microsoft.com/office/drawing/2014/main" id="{88557579-7DEF-FF4C-AD37-0E81A6BB3B75}"/>
              </a:ext>
            </a:extLst>
          </p:cNvPr>
          <p:cNvSpPr>
            <a:spLocks noGrp="1"/>
          </p:cNvSpPr>
          <p:nvPr>
            <p:ph type="body" sz="quarter" idx="16"/>
          </p:nvPr>
        </p:nvSpPr>
        <p:spPr/>
        <p:txBody>
          <a:bodyPr rtlCol="0"/>
          <a:lstStyle/>
          <a:p>
            <a:pPr rtl="0"/>
            <a:r>
              <a:rPr lang="et-EE" dirty="0"/>
              <a:t>www.japnet.ee</a:t>
            </a:r>
          </a:p>
        </p:txBody>
      </p:sp>
      <p:pic>
        <p:nvPicPr>
          <p:cNvPr id="30" name="Pilt 29" descr="Maakera">
            <a:extLst>
              <a:ext uri="{FF2B5EF4-FFF2-40B4-BE49-F238E27FC236}">
                <a16:creationId xmlns:a16="http://schemas.microsoft.com/office/drawing/2014/main" id="{07973E30-0C12-8442-90B5-47D1C45545A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278999" y="4843614"/>
            <a:ext cx="170088" cy="170088"/>
          </a:xfrm>
          <a:prstGeom prst="rect">
            <a:avLst/>
          </a:prstGeom>
        </p:spPr>
      </p:pic>
      <p:pic>
        <p:nvPicPr>
          <p:cNvPr id="8" name="Pildi kohatäide 7" descr="Pilt, millel on kujutatud lõikepildid, Graafika, Font, disain&#10;&#10;Tehisintellekti genereeritud sisu võib olla ebatõene.">
            <a:extLst>
              <a:ext uri="{FF2B5EF4-FFF2-40B4-BE49-F238E27FC236}">
                <a16:creationId xmlns:a16="http://schemas.microsoft.com/office/drawing/2014/main" id="{52D8A0AE-7FAE-9F2F-5381-DDFDD7DBDB3E}"/>
              </a:ext>
            </a:extLst>
          </p:cNvPr>
          <p:cNvPicPr>
            <a:picLocks noGrp="1" noChangeAspect="1"/>
          </p:cNvPicPr>
          <p:nvPr>
            <p:ph type="pic" sz="quarter" idx="15"/>
          </p:nvPr>
        </p:nvPicPr>
        <p:blipFill>
          <a:blip r:embed="rId12"/>
          <a:srcRect l="-577" t="-1263" r="577" b="14593"/>
          <a:stretch/>
        </p:blipFill>
        <p:spPr>
          <a:xfrm>
            <a:off x="8072677" y="2373898"/>
            <a:ext cx="1329153" cy="1176647"/>
          </a:xfrm>
        </p:spPr>
      </p:pic>
    </p:spTree>
    <p:extLst>
      <p:ext uri="{BB962C8B-B14F-4D97-AF65-F5344CB8AC3E}">
        <p14:creationId xmlns:p14="http://schemas.microsoft.com/office/powerpoint/2010/main" val="2201429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9CB1D87D-E475-451A-B36C-E4A4F63609C1}"/>
              </a:ext>
            </a:extLst>
          </p:cNvPr>
          <p:cNvSpPr>
            <a:spLocks noGrp="1"/>
          </p:cNvSpPr>
          <p:nvPr>
            <p:ph type="ctrTitle"/>
          </p:nvPr>
        </p:nvSpPr>
        <p:spPr>
          <a:xfrm>
            <a:off x="84000" y="4063999"/>
            <a:ext cx="6012000" cy="863601"/>
          </a:xfrm>
        </p:spPr>
        <p:txBody>
          <a:bodyPr rtlCol="0"/>
          <a:lstStyle/>
          <a:p>
            <a:pPr rtl="0"/>
            <a:r>
              <a:rPr lang="et-EE" dirty="0"/>
              <a:t>Mis nüüd edasi?</a:t>
            </a:r>
          </a:p>
        </p:txBody>
      </p:sp>
      <p:sp>
        <p:nvSpPr>
          <p:cNvPr id="3" name="Alapealkiri 2">
            <a:extLst>
              <a:ext uri="{FF2B5EF4-FFF2-40B4-BE49-F238E27FC236}">
                <a16:creationId xmlns:a16="http://schemas.microsoft.com/office/drawing/2014/main" id="{D56BE522-961D-4737-9715-127DB8A86EB2}"/>
              </a:ext>
            </a:extLst>
          </p:cNvPr>
          <p:cNvSpPr>
            <a:spLocks noGrp="1"/>
          </p:cNvSpPr>
          <p:nvPr>
            <p:ph type="subTitle" idx="1"/>
          </p:nvPr>
        </p:nvSpPr>
        <p:spPr/>
        <p:txBody>
          <a:bodyPr rtlCol="0"/>
          <a:lstStyle/>
          <a:p>
            <a:pPr rtl="0"/>
            <a:r>
              <a:rPr lang="et-EE" dirty="0"/>
              <a:t>Projekti elluviimisega võib alustada omal vastutusel päev pärast </a:t>
            </a:r>
            <a:r>
              <a:rPr lang="et-EE" dirty="0" err="1"/>
              <a:t>JAPile</a:t>
            </a:r>
            <a:r>
              <a:rPr lang="et-EE" dirty="0"/>
              <a:t> projekti esitamist! Aga, et otsuses päris kindel olla on PRIAL aega projekte menetleda kuni 70 tööpäeva.</a:t>
            </a:r>
          </a:p>
        </p:txBody>
      </p:sp>
      <p:sp>
        <p:nvSpPr>
          <p:cNvPr id="6" name="Sisu kohatäide 5">
            <a:extLst>
              <a:ext uri="{FF2B5EF4-FFF2-40B4-BE49-F238E27FC236}">
                <a16:creationId xmlns:a16="http://schemas.microsoft.com/office/drawing/2014/main" id="{2645A1B7-8B88-4D90-983D-BAA2E9AAFFD3}"/>
              </a:ext>
            </a:extLst>
          </p:cNvPr>
          <p:cNvSpPr>
            <a:spLocks noGrp="1"/>
          </p:cNvSpPr>
          <p:nvPr>
            <p:ph idx="15"/>
          </p:nvPr>
        </p:nvSpPr>
        <p:spPr/>
        <p:txBody>
          <a:bodyPr rtlCol="0"/>
          <a:lstStyle/>
          <a:p>
            <a:pPr marL="0" indent="0" rtl="0">
              <a:buNone/>
            </a:pPr>
            <a:endParaRPr lang="et-EE" sz="4400" dirty="0"/>
          </a:p>
          <a:p>
            <a:pPr marL="0" indent="0" rtl="0">
              <a:buNone/>
            </a:pPr>
            <a:r>
              <a:rPr lang="et-EE" sz="2400" b="0" i="0" dirty="0">
                <a:solidFill>
                  <a:srgbClr val="000000"/>
                </a:solidFill>
                <a:effectLst/>
                <a:latin typeface="Montserrat" panose="00000500000000000000" pitchFamily="2" charset="-70"/>
              </a:rPr>
              <a:t>Hea projekti puhul ei ole oluline ainult toetusotsuse kättesaamine. Oluline on ka projekti kvaliteetne elluviimine ning korrektne dokumenteerimine ning tähistamine.</a:t>
            </a:r>
            <a:endParaRPr lang="et-EE" sz="2400" dirty="0"/>
          </a:p>
        </p:txBody>
      </p:sp>
      <p:grpSp>
        <p:nvGrpSpPr>
          <p:cNvPr id="46" name="Rühm 45" title="kolmnurkade kogum">
            <a:extLst>
              <a:ext uri="{FF2B5EF4-FFF2-40B4-BE49-F238E27FC236}">
                <a16:creationId xmlns:a16="http://schemas.microsoft.com/office/drawing/2014/main" id="{62DF6AE8-6133-4C1E-91DD-755705ACF0F1}"/>
              </a:ext>
            </a:extLst>
          </p:cNvPr>
          <p:cNvGrpSpPr/>
          <p:nvPr/>
        </p:nvGrpSpPr>
        <p:grpSpPr>
          <a:xfrm>
            <a:off x="9862160" y="831132"/>
            <a:ext cx="1850209" cy="1915995"/>
            <a:chOff x="9862160" y="831132"/>
            <a:chExt cx="1850209" cy="1915995"/>
          </a:xfrm>
        </p:grpSpPr>
        <p:sp>
          <p:nvSpPr>
            <p:cNvPr id="16" name="Vabakuju: kujund 15" title="kolmnurgad">
              <a:extLst>
                <a:ext uri="{FF2B5EF4-FFF2-40B4-BE49-F238E27FC236}">
                  <a16:creationId xmlns:a16="http://schemas.microsoft.com/office/drawing/2014/main" id="{156942E6-31A5-42F5-A00C-A90D409A08BC}"/>
                </a:ext>
              </a:extLst>
            </p:cNvPr>
            <p:cNvSpPr/>
            <p:nvPr/>
          </p:nvSpPr>
          <p:spPr>
            <a:xfrm rot="19260823">
              <a:off x="9984083" y="1150976"/>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17" name="Vabakuju: kujund 16" title="kolmnurgad">
              <a:extLst>
                <a:ext uri="{FF2B5EF4-FFF2-40B4-BE49-F238E27FC236}">
                  <a16:creationId xmlns:a16="http://schemas.microsoft.com/office/drawing/2014/main" id="{055D27E0-4C92-4640-A2B8-86540741DCE6}"/>
                </a:ext>
              </a:extLst>
            </p:cNvPr>
            <p:cNvSpPr/>
            <p:nvPr/>
          </p:nvSpPr>
          <p:spPr>
            <a:xfrm rot="20377627">
              <a:off x="10445799" y="1461330"/>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18" name="Vabakuju: kujund 17" title="kolmnurgad">
              <a:extLst>
                <a:ext uri="{FF2B5EF4-FFF2-40B4-BE49-F238E27FC236}">
                  <a16:creationId xmlns:a16="http://schemas.microsoft.com/office/drawing/2014/main" id="{E760DC62-191E-4D60-AAAC-37DDF411BF9D}"/>
                </a:ext>
              </a:extLst>
            </p:cNvPr>
            <p:cNvSpPr/>
            <p:nvPr/>
          </p:nvSpPr>
          <p:spPr>
            <a:xfrm rot="19260823">
              <a:off x="10485025" y="1232684"/>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19" name="Vabakuju: kujund 18" title="kolmnurgad">
              <a:extLst>
                <a:ext uri="{FF2B5EF4-FFF2-40B4-BE49-F238E27FC236}">
                  <a16:creationId xmlns:a16="http://schemas.microsoft.com/office/drawing/2014/main" id="{B21F5D55-03CC-4A29-B8D0-2B1C7DE7C79D}"/>
                </a:ext>
              </a:extLst>
            </p:cNvPr>
            <p:cNvSpPr/>
            <p:nvPr/>
          </p:nvSpPr>
          <p:spPr>
            <a:xfrm rot="19810388">
              <a:off x="10832584" y="1393714"/>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20" name="Vabakuju: kujund 19" title="kolmnurgad">
              <a:extLst>
                <a:ext uri="{FF2B5EF4-FFF2-40B4-BE49-F238E27FC236}">
                  <a16:creationId xmlns:a16="http://schemas.microsoft.com/office/drawing/2014/main" id="{6A692EA0-8FB5-4D6A-B1B1-20463392DEDE}"/>
                </a:ext>
              </a:extLst>
            </p:cNvPr>
            <p:cNvSpPr/>
            <p:nvPr/>
          </p:nvSpPr>
          <p:spPr>
            <a:xfrm rot="18277851">
              <a:off x="10920185" y="994164"/>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21" name="Vabakuju: kujund 20" title="kolmnurgad">
              <a:extLst>
                <a:ext uri="{FF2B5EF4-FFF2-40B4-BE49-F238E27FC236}">
                  <a16:creationId xmlns:a16="http://schemas.microsoft.com/office/drawing/2014/main" id="{46FB2BA9-5E08-4A8F-BC47-8EFA61E4E6CE}"/>
                </a:ext>
              </a:extLst>
            </p:cNvPr>
            <p:cNvSpPr/>
            <p:nvPr/>
          </p:nvSpPr>
          <p:spPr>
            <a:xfrm rot="20761418">
              <a:off x="11313110" y="1642801"/>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22" name="Vabakuju: kujund 21" title="kolmnurgad">
              <a:extLst>
                <a:ext uri="{FF2B5EF4-FFF2-40B4-BE49-F238E27FC236}">
                  <a16:creationId xmlns:a16="http://schemas.microsoft.com/office/drawing/2014/main" id="{5B0A2587-D640-4AEE-9456-860CD02427C8}"/>
                </a:ext>
              </a:extLst>
            </p:cNvPr>
            <p:cNvSpPr/>
            <p:nvPr/>
          </p:nvSpPr>
          <p:spPr>
            <a:xfrm rot="17315293">
              <a:off x="11523906" y="859664"/>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23" name="Vabakuju: kujund 22" title="kolmnurgad">
              <a:extLst>
                <a:ext uri="{FF2B5EF4-FFF2-40B4-BE49-F238E27FC236}">
                  <a16:creationId xmlns:a16="http://schemas.microsoft.com/office/drawing/2014/main" id="{373F2649-8DA3-441F-9BDD-77A942FA3DBE}"/>
                </a:ext>
              </a:extLst>
            </p:cNvPr>
            <p:cNvSpPr/>
            <p:nvPr/>
          </p:nvSpPr>
          <p:spPr>
            <a:xfrm rot="20082236">
              <a:off x="11215766" y="1243239"/>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24" name="Vabakuju: kujund 23" title="kolmnurgad">
              <a:extLst>
                <a:ext uri="{FF2B5EF4-FFF2-40B4-BE49-F238E27FC236}">
                  <a16:creationId xmlns:a16="http://schemas.microsoft.com/office/drawing/2014/main" id="{95933F98-3B9B-4270-9281-570AD41C3F19}"/>
                </a:ext>
              </a:extLst>
            </p:cNvPr>
            <p:cNvSpPr/>
            <p:nvPr/>
          </p:nvSpPr>
          <p:spPr>
            <a:xfrm rot="19879732">
              <a:off x="11436537" y="1436545"/>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25" name="Vabakuju: kujund 24" title="kolmnurgad">
              <a:extLst>
                <a:ext uri="{FF2B5EF4-FFF2-40B4-BE49-F238E27FC236}">
                  <a16:creationId xmlns:a16="http://schemas.microsoft.com/office/drawing/2014/main" id="{3DAB5C84-F2AD-47FD-ABEC-6D6626D2B7FF}"/>
                </a:ext>
              </a:extLst>
            </p:cNvPr>
            <p:cNvSpPr/>
            <p:nvPr/>
          </p:nvSpPr>
          <p:spPr>
            <a:xfrm rot="328041">
              <a:off x="9862160" y="1513660"/>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26" name="Vabakuju: kujund 25" title="kolmnurgad">
              <a:extLst>
                <a:ext uri="{FF2B5EF4-FFF2-40B4-BE49-F238E27FC236}">
                  <a16:creationId xmlns:a16="http://schemas.microsoft.com/office/drawing/2014/main" id="{A4E2ACF8-4066-4DB9-B5D5-E8AA3B152710}"/>
                </a:ext>
              </a:extLst>
            </p:cNvPr>
            <p:cNvSpPr/>
            <p:nvPr/>
          </p:nvSpPr>
          <p:spPr>
            <a:xfrm>
              <a:off x="10639428" y="181466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27" name="Vabakuju: kujund 26" title="kolmnurgad">
              <a:extLst>
                <a:ext uri="{FF2B5EF4-FFF2-40B4-BE49-F238E27FC236}">
                  <a16:creationId xmlns:a16="http://schemas.microsoft.com/office/drawing/2014/main" id="{74FCCA2A-37FF-4031-AF2F-A894DBE6EE0E}"/>
                </a:ext>
              </a:extLst>
            </p:cNvPr>
            <p:cNvSpPr/>
            <p:nvPr/>
          </p:nvSpPr>
          <p:spPr>
            <a:xfrm rot="20761418">
              <a:off x="11280262" y="2096947"/>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28" name="Vabakuju: kujund 27" title="kolmnurgad">
              <a:extLst>
                <a:ext uri="{FF2B5EF4-FFF2-40B4-BE49-F238E27FC236}">
                  <a16:creationId xmlns:a16="http://schemas.microsoft.com/office/drawing/2014/main" id="{5C7D7734-820D-40CE-BBBA-6E6D9452D308}"/>
                </a:ext>
              </a:extLst>
            </p:cNvPr>
            <p:cNvSpPr/>
            <p:nvPr/>
          </p:nvSpPr>
          <p:spPr>
            <a:xfrm rot="1160487">
              <a:off x="10059320" y="2226127"/>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29" name="Vabakuju: kujund 28" title="kolmnurgad">
              <a:extLst>
                <a:ext uri="{FF2B5EF4-FFF2-40B4-BE49-F238E27FC236}">
                  <a16:creationId xmlns:a16="http://schemas.microsoft.com/office/drawing/2014/main" id="{5BCE508A-E107-4075-9976-73D3ED8272C2}"/>
                </a:ext>
              </a:extLst>
            </p:cNvPr>
            <p:cNvSpPr/>
            <p:nvPr/>
          </p:nvSpPr>
          <p:spPr>
            <a:xfrm rot="803026">
              <a:off x="11353765" y="2627540"/>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grpSp>
      <p:sp>
        <p:nvSpPr>
          <p:cNvPr id="4" name="Slaidinumbri kohatäide 3">
            <a:extLst>
              <a:ext uri="{FF2B5EF4-FFF2-40B4-BE49-F238E27FC236}">
                <a16:creationId xmlns:a16="http://schemas.microsoft.com/office/drawing/2014/main" id="{1DAF16E1-87DB-4920-A90B-23E1C72DDC7F}"/>
              </a:ext>
            </a:extLst>
          </p:cNvPr>
          <p:cNvSpPr>
            <a:spLocks noGrp="1"/>
          </p:cNvSpPr>
          <p:nvPr>
            <p:ph type="sldNum" sz="quarter" idx="14"/>
          </p:nvPr>
        </p:nvSpPr>
        <p:spPr/>
        <p:txBody>
          <a:bodyPr rtlCol="0"/>
          <a:lstStyle/>
          <a:p>
            <a:pPr rtl="0"/>
            <a:fld id="{19B51A1E-902D-48AF-9020-955120F399B6}" type="slidenum">
              <a:rPr lang="et-EE" smtClean="0"/>
              <a:pPr/>
              <a:t>2</a:t>
            </a:fld>
            <a:endParaRPr lang="et-EE" dirty="0"/>
          </a:p>
        </p:txBody>
      </p:sp>
      <p:pic>
        <p:nvPicPr>
          <p:cNvPr id="11" name="Pildi kohatäide 10" descr="Top view of a green plant">
            <a:extLst>
              <a:ext uri="{FF2B5EF4-FFF2-40B4-BE49-F238E27FC236}">
                <a16:creationId xmlns:a16="http://schemas.microsoft.com/office/drawing/2014/main" id="{255051BA-E0E5-CD79-8C82-BC5E6AD9F350}"/>
              </a:ext>
            </a:extLst>
          </p:cNvPr>
          <p:cNvPicPr>
            <a:picLocks noGrp="1" noChangeAspect="1"/>
          </p:cNvPicPr>
          <p:nvPr>
            <p:ph type="pic" sz="quarter" idx="12"/>
          </p:nvPr>
        </p:nvPicPr>
        <p:blipFill>
          <a:blip r:embed="rId2"/>
          <a:srcRect t="7180" b="7180"/>
          <a:stretch>
            <a:fillRect/>
          </a:stretch>
        </p:blipFill>
        <p:spPr>
          <a:xfrm>
            <a:off x="84000" y="332628"/>
            <a:ext cx="6009285" cy="3431187"/>
          </a:xfrm>
        </p:spPr>
      </p:pic>
    </p:spTree>
    <p:extLst>
      <p:ext uri="{BB962C8B-B14F-4D97-AF65-F5344CB8AC3E}">
        <p14:creationId xmlns:p14="http://schemas.microsoft.com/office/powerpoint/2010/main" val="795754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352D215A-7D9D-4B71-81A1-3220FCFE316C}"/>
              </a:ext>
            </a:extLst>
          </p:cNvPr>
          <p:cNvSpPr>
            <a:spLocks noGrp="1"/>
          </p:cNvSpPr>
          <p:nvPr>
            <p:ph type="title"/>
          </p:nvPr>
        </p:nvSpPr>
        <p:spPr>
          <a:xfrm>
            <a:off x="426000" y="757586"/>
            <a:ext cx="11340000" cy="432000"/>
          </a:xfrm>
        </p:spPr>
        <p:txBody>
          <a:bodyPr rtlCol="0"/>
          <a:lstStyle/>
          <a:p>
            <a:pPr rtl="0"/>
            <a:r>
              <a:rPr lang="et-EE" dirty="0"/>
              <a:t>Ajakava</a:t>
            </a:r>
          </a:p>
        </p:txBody>
      </p:sp>
      <p:sp>
        <p:nvSpPr>
          <p:cNvPr id="8" name="Teksti kohatäide 7">
            <a:extLst>
              <a:ext uri="{FF2B5EF4-FFF2-40B4-BE49-F238E27FC236}">
                <a16:creationId xmlns:a16="http://schemas.microsoft.com/office/drawing/2014/main" id="{E6971D8C-ECC5-4EDD-AC10-DDF4CA7E9DC3}"/>
              </a:ext>
            </a:extLst>
          </p:cNvPr>
          <p:cNvSpPr>
            <a:spLocks noGrp="1"/>
          </p:cNvSpPr>
          <p:nvPr>
            <p:ph type="body" sz="quarter" idx="16"/>
          </p:nvPr>
        </p:nvSpPr>
        <p:spPr/>
        <p:txBody>
          <a:bodyPr rtlCol="0"/>
          <a:lstStyle/>
          <a:p>
            <a:pPr rtl="0"/>
            <a:r>
              <a:rPr lang="et-EE" dirty="0"/>
              <a:t>JAP kinnitab pingerea</a:t>
            </a:r>
          </a:p>
        </p:txBody>
      </p:sp>
      <p:sp>
        <p:nvSpPr>
          <p:cNvPr id="13" name="Teksti kohatäide 12">
            <a:extLst>
              <a:ext uri="{FF2B5EF4-FFF2-40B4-BE49-F238E27FC236}">
                <a16:creationId xmlns:a16="http://schemas.microsoft.com/office/drawing/2014/main" id="{A6B0E616-411B-4401-BC87-821D72B9D614}"/>
              </a:ext>
            </a:extLst>
          </p:cNvPr>
          <p:cNvSpPr>
            <a:spLocks noGrp="1"/>
          </p:cNvSpPr>
          <p:nvPr>
            <p:ph type="body" sz="quarter" idx="21"/>
          </p:nvPr>
        </p:nvSpPr>
        <p:spPr/>
        <p:txBody>
          <a:bodyPr rtlCol="0"/>
          <a:lstStyle/>
          <a:p>
            <a:pPr rtl="0"/>
            <a:r>
              <a:rPr lang="et-EE" dirty="0"/>
              <a:t>Meetme 1.2 pingerida kinnitatud 7.05.2025, edastatud dokumendid   E-</a:t>
            </a:r>
            <a:r>
              <a:rPr lang="et-EE" dirty="0" err="1"/>
              <a:t>prias</a:t>
            </a:r>
            <a:r>
              <a:rPr lang="et-EE" dirty="0"/>
              <a:t> 13.05.2025</a:t>
            </a:r>
          </a:p>
          <a:p>
            <a:pPr rtl="0"/>
            <a:r>
              <a:rPr lang="et-EE" dirty="0"/>
              <a:t>Meetme 1.1 pingerida kinnitatud 28.05.2025, edastatud dokumendid   E-</a:t>
            </a:r>
            <a:r>
              <a:rPr lang="et-EE" dirty="0" err="1"/>
              <a:t>prias</a:t>
            </a:r>
            <a:r>
              <a:rPr lang="et-EE" dirty="0"/>
              <a:t> 2.06.2025</a:t>
            </a:r>
          </a:p>
          <a:p>
            <a:pPr rtl="0"/>
            <a:endParaRPr lang="et-EE" dirty="0"/>
          </a:p>
        </p:txBody>
      </p:sp>
      <p:cxnSp>
        <p:nvCxnSpPr>
          <p:cNvPr id="75" name="Sirgkonnektor 74" descr="Esimene slaidi eraldusjoon">
            <a:extLst>
              <a:ext uri="{FF2B5EF4-FFF2-40B4-BE49-F238E27FC236}">
                <a16:creationId xmlns:a16="http://schemas.microsoft.com/office/drawing/2014/main" id="{1D5BA55A-3253-4F3B-A32A-5A12ECE65A55}"/>
              </a:ext>
              <a:ext uri="{C183D7F6-B498-43B3-948B-1728B52AA6E4}">
                <adec:decorative xmlns:adec="http://schemas.microsoft.com/office/drawing/2017/decorative" val="1"/>
              </a:ext>
            </a:extLst>
          </p:cNvPr>
          <p:cNvCxnSpPr>
            <a:cxnSpLocks/>
          </p:cNvCxnSpPr>
          <p:nvPr/>
        </p:nvCxnSpPr>
        <p:spPr>
          <a:xfrm>
            <a:off x="2659047"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5" name="Pildi kohatäide 158" descr="Kaktus">
            <a:extLst>
              <a:ext uri="{FF2B5EF4-FFF2-40B4-BE49-F238E27FC236}">
                <a16:creationId xmlns:a16="http://schemas.microsoft.com/office/drawing/2014/main" id="{9F99EF5B-831D-4852-A739-269399B8FA71}"/>
              </a:ext>
            </a:extLst>
          </p:cNvPr>
          <p:cNvSpPr/>
          <p:nvPr/>
        </p:nvSpPr>
        <p:spPr>
          <a:xfrm>
            <a:off x="3589246" y="2393677"/>
            <a:ext cx="435934" cy="782902"/>
          </a:xfrm>
          <a:custGeom>
            <a:avLst/>
            <a:gdLst>
              <a:gd name="connsiteX0" fmla="*/ 391451 w 435934"/>
              <a:gd name="connsiteY0" fmla="*/ 124553 h 782902"/>
              <a:gd name="connsiteX1" fmla="*/ 346968 w 435934"/>
              <a:gd name="connsiteY1" fmla="*/ 169036 h 782902"/>
              <a:gd name="connsiteX2" fmla="*/ 346968 w 435934"/>
              <a:gd name="connsiteY2" fmla="*/ 355865 h 782902"/>
              <a:gd name="connsiteX3" fmla="*/ 320278 w 435934"/>
              <a:gd name="connsiteY3" fmla="*/ 382554 h 782902"/>
              <a:gd name="connsiteX4" fmla="*/ 293588 w 435934"/>
              <a:gd name="connsiteY4" fmla="*/ 382554 h 782902"/>
              <a:gd name="connsiteX5" fmla="*/ 274016 w 435934"/>
              <a:gd name="connsiteY5" fmla="*/ 53380 h 782902"/>
              <a:gd name="connsiteX6" fmla="*/ 222415 w 435934"/>
              <a:gd name="connsiteY6" fmla="*/ 0 h 782902"/>
              <a:gd name="connsiteX7" fmla="*/ 170815 w 435934"/>
              <a:gd name="connsiteY7" fmla="*/ 53380 h 782902"/>
              <a:gd name="connsiteX8" fmla="*/ 151242 w 435934"/>
              <a:gd name="connsiteY8" fmla="*/ 391451 h 782902"/>
              <a:gd name="connsiteX9" fmla="*/ 153911 w 435934"/>
              <a:gd name="connsiteY9" fmla="*/ 489314 h 782902"/>
              <a:gd name="connsiteX10" fmla="*/ 115656 w 435934"/>
              <a:gd name="connsiteY10" fmla="*/ 489314 h 782902"/>
              <a:gd name="connsiteX11" fmla="*/ 88966 w 435934"/>
              <a:gd name="connsiteY11" fmla="*/ 462624 h 782902"/>
              <a:gd name="connsiteX12" fmla="*/ 88966 w 435934"/>
              <a:gd name="connsiteY12" fmla="*/ 346968 h 782902"/>
              <a:gd name="connsiteX13" fmla="*/ 44483 w 435934"/>
              <a:gd name="connsiteY13" fmla="*/ 302485 h 782902"/>
              <a:gd name="connsiteX14" fmla="*/ 0 w 435934"/>
              <a:gd name="connsiteY14" fmla="*/ 346968 h 782902"/>
              <a:gd name="connsiteX15" fmla="*/ 0 w 435934"/>
              <a:gd name="connsiteY15" fmla="*/ 462624 h 782902"/>
              <a:gd name="connsiteX16" fmla="*/ 115656 w 435934"/>
              <a:gd name="connsiteY16" fmla="*/ 578280 h 782902"/>
              <a:gd name="connsiteX17" fmla="*/ 159249 w 435934"/>
              <a:gd name="connsiteY17" fmla="*/ 578280 h 782902"/>
              <a:gd name="connsiteX18" fmla="*/ 173484 w 435934"/>
              <a:gd name="connsiteY18" fmla="*/ 782902 h 782902"/>
              <a:gd name="connsiteX19" fmla="*/ 271347 w 435934"/>
              <a:gd name="connsiteY19" fmla="*/ 782902 h 782902"/>
              <a:gd name="connsiteX20" fmla="*/ 291809 w 435934"/>
              <a:gd name="connsiteY20" fmla="*/ 471521 h 782902"/>
              <a:gd name="connsiteX21" fmla="*/ 320278 w 435934"/>
              <a:gd name="connsiteY21" fmla="*/ 471521 h 782902"/>
              <a:gd name="connsiteX22" fmla="*/ 435934 w 435934"/>
              <a:gd name="connsiteY22" fmla="*/ 355865 h 782902"/>
              <a:gd name="connsiteX23" fmla="*/ 435934 w 435934"/>
              <a:gd name="connsiteY23" fmla="*/ 169036 h 782902"/>
              <a:gd name="connsiteX24" fmla="*/ 391451 w 435934"/>
              <a:gd name="connsiteY24" fmla="*/ 124553 h 78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5934" h="782902">
                <a:moveTo>
                  <a:pt x="391451" y="124553"/>
                </a:moveTo>
                <a:cubicBezTo>
                  <a:pt x="366541" y="124553"/>
                  <a:pt x="346968" y="144125"/>
                  <a:pt x="346968" y="169036"/>
                </a:cubicBezTo>
                <a:lnTo>
                  <a:pt x="346968" y="355865"/>
                </a:lnTo>
                <a:cubicBezTo>
                  <a:pt x="346968" y="370989"/>
                  <a:pt x="335402" y="382554"/>
                  <a:pt x="320278" y="382554"/>
                </a:cubicBezTo>
                <a:lnTo>
                  <a:pt x="293588" y="382554"/>
                </a:lnTo>
                <a:cubicBezTo>
                  <a:pt x="292699" y="252664"/>
                  <a:pt x="274016" y="53380"/>
                  <a:pt x="274016" y="53380"/>
                </a:cubicBezTo>
                <a:cubicBezTo>
                  <a:pt x="274016" y="24021"/>
                  <a:pt x="250885" y="890"/>
                  <a:pt x="222415" y="0"/>
                </a:cubicBezTo>
                <a:cubicBezTo>
                  <a:pt x="193946" y="890"/>
                  <a:pt x="170815" y="24021"/>
                  <a:pt x="170815" y="53380"/>
                </a:cubicBezTo>
                <a:cubicBezTo>
                  <a:pt x="170815" y="53380"/>
                  <a:pt x="151242" y="262450"/>
                  <a:pt x="151242" y="391451"/>
                </a:cubicBezTo>
                <a:cubicBezTo>
                  <a:pt x="151242" y="419031"/>
                  <a:pt x="152132" y="452838"/>
                  <a:pt x="153911" y="489314"/>
                </a:cubicBezTo>
                <a:lnTo>
                  <a:pt x="115656" y="489314"/>
                </a:lnTo>
                <a:cubicBezTo>
                  <a:pt x="100532" y="489314"/>
                  <a:pt x="88966" y="477748"/>
                  <a:pt x="88966" y="462624"/>
                </a:cubicBezTo>
                <a:lnTo>
                  <a:pt x="88966" y="346968"/>
                </a:lnTo>
                <a:cubicBezTo>
                  <a:pt x="88966" y="322057"/>
                  <a:pt x="69394" y="302485"/>
                  <a:pt x="44483" y="302485"/>
                </a:cubicBezTo>
                <a:cubicBezTo>
                  <a:pt x="19573" y="302485"/>
                  <a:pt x="0" y="322057"/>
                  <a:pt x="0" y="346968"/>
                </a:cubicBezTo>
                <a:lnTo>
                  <a:pt x="0" y="462624"/>
                </a:lnTo>
                <a:cubicBezTo>
                  <a:pt x="0" y="526680"/>
                  <a:pt x="51600" y="578280"/>
                  <a:pt x="115656" y="578280"/>
                </a:cubicBezTo>
                <a:lnTo>
                  <a:pt x="159249" y="578280"/>
                </a:lnTo>
                <a:cubicBezTo>
                  <a:pt x="165477" y="684150"/>
                  <a:pt x="173484" y="782902"/>
                  <a:pt x="173484" y="782902"/>
                </a:cubicBezTo>
                <a:lnTo>
                  <a:pt x="271347" y="782902"/>
                </a:lnTo>
                <a:cubicBezTo>
                  <a:pt x="271347" y="782902"/>
                  <a:pt x="286471" y="604970"/>
                  <a:pt x="291809" y="471521"/>
                </a:cubicBezTo>
                <a:lnTo>
                  <a:pt x="320278" y="471521"/>
                </a:lnTo>
                <a:cubicBezTo>
                  <a:pt x="384334" y="471521"/>
                  <a:pt x="435934" y="419920"/>
                  <a:pt x="435934" y="355865"/>
                </a:cubicBezTo>
                <a:lnTo>
                  <a:pt x="435934" y="169036"/>
                </a:lnTo>
                <a:cubicBezTo>
                  <a:pt x="435934" y="144125"/>
                  <a:pt x="416362" y="124553"/>
                  <a:pt x="391451" y="124553"/>
                </a:cubicBezTo>
                <a:close/>
              </a:path>
            </a:pathLst>
          </a:custGeom>
          <a:solidFill>
            <a:schemeClr val="accent1"/>
          </a:solidFill>
          <a:ln w="8830" cap="flat">
            <a:noFill/>
            <a:prstDash val="solid"/>
            <a:miter/>
          </a:ln>
        </p:spPr>
        <p:txBody>
          <a:bodyPr rtlCol="0" anchor="ctr"/>
          <a:lstStyle/>
          <a:p>
            <a:endParaRPr lang="et-EE"/>
          </a:p>
        </p:txBody>
      </p:sp>
      <p:sp>
        <p:nvSpPr>
          <p:cNvPr id="9" name="Teksti kohatäide 8">
            <a:extLst>
              <a:ext uri="{FF2B5EF4-FFF2-40B4-BE49-F238E27FC236}">
                <a16:creationId xmlns:a16="http://schemas.microsoft.com/office/drawing/2014/main" id="{A6E9F776-E542-4D93-851A-A3A10F6D2A7D}"/>
              </a:ext>
            </a:extLst>
          </p:cNvPr>
          <p:cNvSpPr>
            <a:spLocks noGrp="1"/>
          </p:cNvSpPr>
          <p:nvPr>
            <p:ph type="body" sz="quarter" idx="17"/>
          </p:nvPr>
        </p:nvSpPr>
        <p:spPr/>
        <p:txBody>
          <a:bodyPr rtlCol="0"/>
          <a:lstStyle/>
          <a:p>
            <a:pPr rtl="0"/>
            <a:r>
              <a:rPr lang="et-EE" dirty="0"/>
              <a:t>PRIA teeb otsuse</a:t>
            </a:r>
          </a:p>
        </p:txBody>
      </p:sp>
      <p:sp>
        <p:nvSpPr>
          <p:cNvPr id="4" name="Teksti kohatäide 3">
            <a:extLst>
              <a:ext uri="{FF2B5EF4-FFF2-40B4-BE49-F238E27FC236}">
                <a16:creationId xmlns:a16="http://schemas.microsoft.com/office/drawing/2014/main" id="{79CEA89E-0B03-4727-AB47-73EA4E2DF948}"/>
              </a:ext>
            </a:extLst>
          </p:cNvPr>
          <p:cNvSpPr>
            <a:spLocks noGrp="1"/>
          </p:cNvSpPr>
          <p:nvPr>
            <p:ph type="body" sz="quarter" idx="12"/>
          </p:nvPr>
        </p:nvSpPr>
        <p:spPr/>
        <p:txBody>
          <a:bodyPr rtlCol="0"/>
          <a:lstStyle/>
          <a:p>
            <a:pPr rtl="0"/>
            <a:r>
              <a:rPr lang="et-EE" dirty="0"/>
              <a:t>PRIA menetleb taotlusi kuni 70 tööpäeva ning võib teha järelpärimisi</a:t>
            </a:r>
          </a:p>
        </p:txBody>
      </p:sp>
      <p:cxnSp>
        <p:nvCxnSpPr>
          <p:cNvPr id="77" name="Sirgkonnektor 76" descr="Teine slaidi eraldusjoon">
            <a:extLst>
              <a:ext uri="{FF2B5EF4-FFF2-40B4-BE49-F238E27FC236}">
                <a16:creationId xmlns:a16="http://schemas.microsoft.com/office/drawing/2014/main" id="{50250EBA-885D-4E6F-B841-92A9B8FBBB6F}"/>
              </a:ext>
              <a:ext uri="{C183D7F6-B498-43B3-948B-1728B52AA6E4}">
                <adec:decorative xmlns:adec="http://schemas.microsoft.com/office/drawing/2017/decorative" val="1"/>
              </a:ext>
            </a:extLst>
          </p:cNvPr>
          <p:cNvCxnSpPr>
            <a:cxnSpLocks/>
          </p:cNvCxnSpPr>
          <p:nvPr/>
        </p:nvCxnSpPr>
        <p:spPr>
          <a:xfrm>
            <a:off x="4953541"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61" name="Pildi kohatäide 160" descr="Agriculture outline">
            <a:extLst>
              <a:ext uri="{FF2B5EF4-FFF2-40B4-BE49-F238E27FC236}">
                <a16:creationId xmlns:a16="http://schemas.microsoft.com/office/drawing/2014/main" id="{22C4A1E7-2C42-4D5E-9D5C-DB503F231A34}"/>
              </a:ext>
            </a:extLst>
          </p:cNvPr>
          <p:cNvPicPr>
            <a:picLocks noGrp="1" noChangeAspect="1"/>
          </p:cNvPicPr>
          <p:nvPr>
            <p:ph type="pic" sz="quarter" idx="29"/>
          </p:nvPr>
        </p:nvPicPr>
        <p:blipFill>
          <a:blip r:embed="rId2">
            <a:extLst>
              <a:ext uri="{96DAC541-7B7A-43D3-8B79-37D633B846F1}">
                <asvg:svgBlip xmlns:asvg="http://schemas.microsoft.com/office/drawing/2016/SVG/main" r:embed="rId3"/>
              </a:ext>
            </a:extLst>
          </a:blip>
          <a:srcRect/>
          <a:stretch/>
        </p:blipFill>
        <p:spPr/>
      </p:pic>
      <p:sp>
        <p:nvSpPr>
          <p:cNvPr id="10" name="Teksti kohatäide 9">
            <a:extLst>
              <a:ext uri="{FF2B5EF4-FFF2-40B4-BE49-F238E27FC236}">
                <a16:creationId xmlns:a16="http://schemas.microsoft.com/office/drawing/2014/main" id="{CE222CAE-9234-4B0E-90FC-584C469313C6}"/>
              </a:ext>
            </a:extLst>
          </p:cNvPr>
          <p:cNvSpPr>
            <a:spLocks noGrp="1"/>
          </p:cNvSpPr>
          <p:nvPr>
            <p:ph type="body" sz="quarter" idx="18"/>
          </p:nvPr>
        </p:nvSpPr>
        <p:spPr/>
        <p:txBody>
          <a:bodyPr rtlCol="0"/>
          <a:lstStyle/>
          <a:p>
            <a:pPr rtl="0"/>
            <a:r>
              <a:rPr lang="et-EE" dirty="0"/>
              <a:t>Taotleja alustab tegevustega</a:t>
            </a:r>
          </a:p>
        </p:txBody>
      </p:sp>
      <p:sp>
        <p:nvSpPr>
          <p:cNvPr id="5" name="Teksti kohatäide 4">
            <a:extLst>
              <a:ext uri="{FF2B5EF4-FFF2-40B4-BE49-F238E27FC236}">
                <a16:creationId xmlns:a16="http://schemas.microsoft.com/office/drawing/2014/main" id="{C4F969E5-6F82-4658-A735-72D16DDDD1D8}"/>
              </a:ext>
            </a:extLst>
          </p:cNvPr>
          <p:cNvSpPr>
            <a:spLocks noGrp="1"/>
          </p:cNvSpPr>
          <p:nvPr>
            <p:ph type="body" sz="quarter" idx="13"/>
          </p:nvPr>
        </p:nvSpPr>
        <p:spPr/>
        <p:txBody>
          <a:bodyPr rtlCol="0"/>
          <a:lstStyle/>
          <a:p>
            <a:pPr rtl="0"/>
            <a:r>
              <a:rPr lang="et-EE" dirty="0"/>
              <a:t>Taotleja võib alustada projekti elluviimisega omal vastutusel kohe päev peale projekti esitamist.</a:t>
            </a:r>
          </a:p>
        </p:txBody>
      </p:sp>
      <p:cxnSp>
        <p:nvCxnSpPr>
          <p:cNvPr id="78" name="Sirgkonnektor 77" descr="Kolmas slaidi eraldusjoon">
            <a:extLst>
              <a:ext uri="{FF2B5EF4-FFF2-40B4-BE49-F238E27FC236}">
                <a16:creationId xmlns:a16="http://schemas.microsoft.com/office/drawing/2014/main" id="{29488879-6129-4D02-B173-36635DF61BC0}"/>
              </a:ext>
              <a:ext uri="{C183D7F6-B498-43B3-948B-1728B52AA6E4}">
                <adec:decorative xmlns:adec="http://schemas.microsoft.com/office/drawing/2017/decorative" val="1"/>
              </a:ext>
            </a:extLst>
          </p:cNvPr>
          <p:cNvCxnSpPr>
            <a:cxnSpLocks/>
          </p:cNvCxnSpPr>
          <p:nvPr/>
        </p:nvCxnSpPr>
        <p:spPr>
          <a:xfrm>
            <a:off x="7248035"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63" name="Pildi kohatäide 162" descr="Aspiration with solid fill">
            <a:extLst>
              <a:ext uri="{FF2B5EF4-FFF2-40B4-BE49-F238E27FC236}">
                <a16:creationId xmlns:a16="http://schemas.microsoft.com/office/drawing/2014/main" id="{B21D58C1-B806-40E0-9006-675AF7916756}"/>
              </a:ext>
            </a:extLst>
          </p:cNvPr>
          <p:cNvPicPr>
            <a:picLocks noGrp="1" noChangeAspect="1"/>
          </p:cNvPicPr>
          <p:nvPr>
            <p:ph type="pic" sz="quarter" idx="30"/>
          </p:nvPr>
        </p:nvPicPr>
        <p:blipFill>
          <a:blip r:embed="rId4">
            <a:extLst>
              <a:ext uri="{96DAC541-7B7A-43D3-8B79-37D633B846F1}">
                <asvg:svgBlip xmlns:asvg="http://schemas.microsoft.com/office/drawing/2016/SVG/main" r:embed="rId5"/>
              </a:ext>
            </a:extLst>
          </a:blip>
          <a:srcRect/>
          <a:stretch/>
        </p:blipFill>
        <p:spPr/>
      </p:pic>
      <p:sp>
        <p:nvSpPr>
          <p:cNvPr id="11" name="Teksti kohatäide 10">
            <a:extLst>
              <a:ext uri="{FF2B5EF4-FFF2-40B4-BE49-F238E27FC236}">
                <a16:creationId xmlns:a16="http://schemas.microsoft.com/office/drawing/2014/main" id="{ACD29343-5246-427C-BFCC-F61B25177CF4}"/>
              </a:ext>
            </a:extLst>
          </p:cNvPr>
          <p:cNvSpPr>
            <a:spLocks noGrp="1"/>
          </p:cNvSpPr>
          <p:nvPr>
            <p:ph type="body" sz="quarter" idx="19"/>
          </p:nvPr>
        </p:nvSpPr>
        <p:spPr/>
        <p:txBody>
          <a:bodyPr rtlCol="0"/>
          <a:lstStyle/>
          <a:p>
            <a:pPr rtl="0"/>
            <a:r>
              <a:rPr lang="et-EE" dirty="0"/>
              <a:t>PRIA kontrollib kas tegevustega on alustatud 9 kuu jooksul</a:t>
            </a:r>
          </a:p>
        </p:txBody>
      </p:sp>
      <p:sp>
        <p:nvSpPr>
          <p:cNvPr id="6" name="Teksti kohatäide 5">
            <a:extLst>
              <a:ext uri="{FF2B5EF4-FFF2-40B4-BE49-F238E27FC236}">
                <a16:creationId xmlns:a16="http://schemas.microsoft.com/office/drawing/2014/main" id="{A163F1F1-E70E-4823-905B-45B18FCD35FA}"/>
              </a:ext>
            </a:extLst>
          </p:cNvPr>
          <p:cNvSpPr>
            <a:spLocks noGrp="1"/>
          </p:cNvSpPr>
          <p:nvPr>
            <p:ph type="body" sz="quarter" idx="14"/>
          </p:nvPr>
        </p:nvSpPr>
        <p:spPr>
          <a:xfrm>
            <a:off x="7327244" y="5048915"/>
            <a:ext cx="2160588" cy="900000"/>
          </a:xfrm>
        </p:spPr>
        <p:txBody>
          <a:bodyPr rtlCol="0"/>
          <a:lstStyle/>
          <a:p>
            <a:pPr rtl="0"/>
            <a:r>
              <a:rPr lang="et-EE" dirty="0"/>
              <a:t>Taotlejale saadetakse E-PRIA poolt kiri.</a:t>
            </a:r>
          </a:p>
        </p:txBody>
      </p:sp>
      <p:cxnSp>
        <p:nvCxnSpPr>
          <p:cNvPr id="79" name="Sirgkonnektor 78" descr="Neljas slaidi eraldusjoon">
            <a:extLst>
              <a:ext uri="{FF2B5EF4-FFF2-40B4-BE49-F238E27FC236}">
                <a16:creationId xmlns:a16="http://schemas.microsoft.com/office/drawing/2014/main" id="{9926A3E2-2234-409D-9838-30428E6377E4}"/>
              </a:ext>
              <a:ext uri="{C183D7F6-B498-43B3-948B-1728B52AA6E4}">
                <adec:decorative xmlns:adec="http://schemas.microsoft.com/office/drawing/2017/decorative" val="1"/>
              </a:ext>
            </a:extLst>
          </p:cNvPr>
          <p:cNvCxnSpPr>
            <a:cxnSpLocks/>
          </p:cNvCxnSpPr>
          <p:nvPr/>
        </p:nvCxnSpPr>
        <p:spPr>
          <a:xfrm>
            <a:off x="9542529"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65" name="Pildi kohatäide 164" descr="Aspiration with solid fill">
            <a:extLst>
              <a:ext uri="{FF2B5EF4-FFF2-40B4-BE49-F238E27FC236}">
                <a16:creationId xmlns:a16="http://schemas.microsoft.com/office/drawing/2014/main" id="{6D714D76-10CE-413E-BCF3-42860232AB97}"/>
              </a:ext>
            </a:extLst>
          </p:cNvPr>
          <p:cNvPicPr>
            <a:picLocks noGrp="1" noChangeAspect="1"/>
          </p:cNvPicPr>
          <p:nvPr>
            <p:ph type="pic" sz="quarter" idx="31"/>
          </p:nvPr>
        </p:nvPicPr>
        <p:blipFill>
          <a:blip r:embed="rId6">
            <a:extLst>
              <a:ext uri="{96DAC541-7B7A-43D3-8B79-37D633B846F1}">
                <asvg:svgBlip xmlns:asvg="http://schemas.microsoft.com/office/drawing/2016/SVG/main" r:embed="rId7"/>
              </a:ext>
            </a:extLst>
          </a:blip>
          <a:srcRect/>
          <a:stretch/>
        </p:blipFill>
        <p:spPr/>
      </p:pic>
      <p:sp>
        <p:nvSpPr>
          <p:cNvPr id="12" name="Teksti kohatäide 11">
            <a:extLst>
              <a:ext uri="{FF2B5EF4-FFF2-40B4-BE49-F238E27FC236}">
                <a16:creationId xmlns:a16="http://schemas.microsoft.com/office/drawing/2014/main" id="{6248F5E2-762B-44E2-83B5-C078E3551BEA}"/>
              </a:ext>
            </a:extLst>
          </p:cNvPr>
          <p:cNvSpPr>
            <a:spLocks noGrp="1"/>
          </p:cNvSpPr>
          <p:nvPr>
            <p:ph type="body" sz="quarter" idx="20"/>
          </p:nvPr>
        </p:nvSpPr>
        <p:spPr/>
        <p:txBody>
          <a:bodyPr rtlCol="0"/>
          <a:lstStyle/>
          <a:p>
            <a:pPr rtl="0"/>
            <a:r>
              <a:rPr lang="et-EE" dirty="0"/>
              <a:t>Tegevused on elluviidud</a:t>
            </a:r>
          </a:p>
        </p:txBody>
      </p:sp>
      <p:sp>
        <p:nvSpPr>
          <p:cNvPr id="7" name="Teksti kohatäide 6">
            <a:extLst>
              <a:ext uri="{FF2B5EF4-FFF2-40B4-BE49-F238E27FC236}">
                <a16:creationId xmlns:a16="http://schemas.microsoft.com/office/drawing/2014/main" id="{A938F1A8-AEA6-473B-9AF3-DA6DF3A50827}"/>
              </a:ext>
            </a:extLst>
          </p:cNvPr>
          <p:cNvSpPr>
            <a:spLocks noGrp="1"/>
          </p:cNvSpPr>
          <p:nvPr>
            <p:ph type="body" sz="quarter" idx="15"/>
          </p:nvPr>
        </p:nvSpPr>
        <p:spPr/>
        <p:txBody>
          <a:bodyPr rtlCol="0"/>
          <a:lstStyle/>
          <a:p>
            <a:pPr rtl="0"/>
            <a:r>
              <a:rPr lang="et-EE" dirty="0"/>
              <a:t>Taotleja esitab maksetaotluse, kui tegevus on elluviidud. PRIA maksab toetuse välja kui eesmärk on täidetud.</a:t>
            </a:r>
          </a:p>
        </p:txBody>
      </p:sp>
      <p:sp>
        <p:nvSpPr>
          <p:cNvPr id="3" name="Slaidinumbri kohatäide 2">
            <a:extLst>
              <a:ext uri="{FF2B5EF4-FFF2-40B4-BE49-F238E27FC236}">
                <a16:creationId xmlns:a16="http://schemas.microsoft.com/office/drawing/2014/main" id="{B2A7A116-BC28-4E39-B586-25212F9948F2}"/>
              </a:ext>
            </a:extLst>
          </p:cNvPr>
          <p:cNvSpPr>
            <a:spLocks noGrp="1"/>
          </p:cNvSpPr>
          <p:nvPr>
            <p:ph type="sldNum" sz="quarter" idx="11"/>
          </p:nvPr>
        </p:nvSpPr>
        <p:spPr/>
        <p:txBody>
          <a:bodyPr rtlCol="0"/>
          <a:lstStyle/>
          <a:p>
            <a:pPr rtl="0"/>
            <a:fld id="{19B51A1E-902D-48AF-9020-955120F399B6}" type="slidenum">
              <a:rPr lang="et-EE" smtClean="0"/>
              <a:pPr/>
              <a:t>3</a:t>
            </a:fld>
            <a:endParaRPr lang="et-EE" dirty="0"/>
          </a:p>
        </p:txBody>
      </p:sp>
      <p:sp>
        <p:nvSpPr>
          <p:cNvPr id="14" name="Pildi kohatäide 66" descr="Pilv">
            <a:extLst>
              <a:ext uri="{FF2B5EF4-FFF2-40B4-BE49-F238E27FC236}">
                <a16:creationId xmlns:a16="http://schemas.microsoft.com/office/drawing/2014/main" id="{83A6FB07-C3E8-FC4B-818B-404D48DAF4FA}"/>
              </a:ext>
            </a:extLst>
          </p:cNvPr>
          <p:cNvSpPr/>
          <p:nvPr/>
        </p:nvSpPr>
        <p:spPr>
          <a:xfrm>
            <a:off x="1138224" y="2571741"/>
            <a:ext cx="749814" cy="426905"/>
          </a:xfrm>
          <a:custGeom>
            <a:avLst/>
            <a:gdLst>
              <a:gd name="connsiteX0" fmla="*/ 643944 w 749814"/>
              <a:gd name="connsiteY0" fmla="*/ 212497 h 426905"/>
              <a:gd name="connsiteX1" fmla="*/ 635048 w 749814"/>
              <a:gd name="connsiteY1" fmla="*/ 212497 h 426905"/>
              <a:gd name="connsiteX2" fmla="*/ 635048 w 749814"/>
              <a:gd name="connsiteY2" fmla="*/ 212497 h 426905"/>
              <a:gd name="connsiteX3" fmla="*/ 578999 w 749814"/>
              <a:gd name="connsiteY3" fmla="*/ 103959 h 426905"/>
              <a:gd name="connsiteX4" fmla="*/ 457116 w 749814"/>
              <a:gd name="connsiteY4" fmla="*/ 87055 h 426905"/>
              <a:gd name="connsiteX5" fmla="*/ 277404 w 749814"/>
              <a:gd name="connsiteY5" fmla="*/ 4317 h 426905"/>
              <a:gd name="connsiteX6" fmla="*/ 154631 w 749814"/>
              <a:gd name="connsiteY6" fmla="*/ 159118 h 426905"/>
              <a:gd name="connsiteX7" fmla="*/ 154631 w 749814"/>
              <a:gd name="connsiteY7" fmla="*/ 160897 h 426905"/>
              <a:gd name="connsiteX8" fmla="*/ 26519 w 749814"/>
              <a:gd name="connsiteY8" fmla="*/ 212497 h 426905"/>
              <a:gd name="connsiteX9" fmla="*/ 12285 w 749814"/>
              <a:gd name="connsiteY9" fmla="*/ 349505 h 426905"/>
              <a:gd name="connsiteX10" fmla="*/ 127051 w 749814"/>
              <a:gd name="connsiteY10" fmla="*/ 426016 h 426905"/>
              <a:gd name="connsiteX11" fmla="*/ 127051 w 749814"/>
              <a:gd name="connsiteY11" fmla="*/ 426906 h 426905"/>
              <a:gd name="connsiteX12" fmla="*/ 643055 w 749814"/>
              <a:gd name="connsiteY12" fmla="*/ 426906 h 426905"/>
              <a:gd name="connsiteX13" fmla="*/ 749814 w 749814"/>
              <a:gd name="connsiteY13" fmla="*/ 320146 h 426905"/>
              <a:gd name="connsiteX14" fmla="*/ 643944 w 749814"/>
              <a:gd name="connsiteY14" fmla="*/ 212497 h 42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9814" h="426905">
                <a:moveTo>
                  <a:pt x="643944" y="212497"/>
                </a:moveTo>
                <a:cubicBezTo>
                  <a:pt x="641275" y="212497"/>
                  <a:pt x="637717" y="212497"/>
                  <a:pt x="635048" y="212497"/>
                </a:cubicBezTo>
                <a:cubicBezTo>
                  <a:pt x="635048" y="212497"/>
                  <a:pt x="635048" y="212497"/>
                  <a:pt x="635048" y="212497"/>
                </a:cubicBezTo>
                <a:cubicBezTo>
                  <a:pt x="635048" y="168904"/>
                  <a:pt x="613696" y="128869"/>
                  <a:pt x="578999" y="103959"/>
                </a:cubicBezTo>
                <a:cubicBezTo>
                  <a:pt x="543413" y="79048"/>
                  <a:pt x="498040" y="72821"/>
                  <a:pt x="457116" y="87055"/>
                </a:cubicBezTo>
                <a:cubicBezTo>
                  <a:pt x="423308" y="21220"/>
                  <a:pt x="348577" y="-12587"/>
                  <a:pt x="277404" y="4317"/>
                </a:cubicBezTo>
                <a:cubicBezTo>
                  <a:pt x="206231" y="21220"/>
                  <a:pt x="154631" y="85276"/>
                  <a:pt x="154631" y="159118"/>
                </a:cubicBezTo>
                <a:cubicBezTo>
                  <a:pt x="154631" y="159118"/>
                  <a:pt x="154631" y="160007"/>
                  <a:pt x="154631" y="160897"/>
                </a:cubicBezTo>
                <a:cubicBezTo>
                  <a:pt x="105699" y="152890"/>
                  <a:pt x="56768" y="173352"/>
                  <a:pt x="26519" y="212497"/>
                </a:cubicBezTo>
                <a:cubicBezTo>
                  <a:pt x="-2839" y="252532"/>
                  <a:pt x="-8177" y="305022"/>
                  <a:pt x="12285" y="349505"/>
                </a:cubicBezTo>
                <a:cubicBezTo>
                  <a:pt x="33637" y="393988"/>
                  <a:pt x="78120" y="423347"/>
                  <a:pt x="127051" y="426016"/>
                </a:cubicBezTo>
                <a:lnTo>
                  <a:pt x="127051" y="426906"/>
                </a:lnTo>
                <a:lnTo>
                  <a:pt x="643055" y="426906"/>
                </a:lnTo>
                <a:cubicBezTo>
                  <a:pt x="701772" y="426906"/>
                  <a:pt x="749814" y="378864"/>
                  <a:pt x="749814" y="320146"/>
                </a:cubicBezTo>
                <a:cubicBezTo>
                  <a:pt x="749814" y="261429"/>
                  <a:pt x="702662" y="212497"/>
                  <a:pt x="643944" y="212497"/>
                </a:cubicBezTo>
                <a:close/>
              </a:path>
            </a:pathLst>
          </a:custGeom>
          <a:solidFill>
            <a:srgbClr val="9ACB39"/>
          </a:solidFill>
          <a:ln w="8830" cap="flat">
            <a:noFill/>
            <a:prstDash val="solid"/>
            <a:miter/>
          </a:ln>
        </p:spPr>
        <p:txBody>
          <a:bodyPr rtlCol="0" anchor="ctr"/>
          <a:lstStyle/>
          <a:p>
            <a:endParaRPr lang="et-EE"/>
          </a:p>
        </p:txBody>
      </p:sp>
    </p:spTree>
    <p:extLst>
      <p:ext uri="{BB962C8B-B14F-4D97-AF65-F5344CB8AC3E}">
        <p14:creationId xmlns:p14="http://schemas.microsoft.com/office/powerpoint/2010/main" val="3737687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352D215A-7D9D-4B71-81A1-3220FCFE316C}"/>
              </a:ext>
            </a:extLst>
          </p:cNvPr>
          <p:cNvSpPr>
            <a:spLocks noGrp="1"/>
          </p:cNvSpPr>
          <p:nvPr>
            <p:ph type="title"/>
          </p:nvPr>
        </p:nvSpPr>
        <p:spPr/>
        <p:txBody>
          <a:bodyPr rtlCol="0"/>
          <a:lstStyle/>
          <a:p>
            <a:pPr rtl="0"/>
            <a:r>
              <a:rPr lang="et-EE" dirty="0"/>
              <a:t>Vahetulemused</a:t>
            </a:r>
          </a:p>
        </p:txBody>
      </p:sp>
      <p:pic>
        <p:nvPicPr>
          <p:cNvPr id="93" name="Pildi kohatäide 92" descr="suurendusklaas">
            <a:extLst>
              <a:ext uri="{FF2B5EF4-FFF2-40B4-BE49-F238E27FC236}">
                <a16:creationId xmlns:a16="http://schemas.microsoft.com/office/drawing/2014/main" id="{EAF3579C-5F54-BD44-AD76-C07BBA5EFEA7}"/>
              </a:ext>
            </a:extLst>
          </p:cNvPr>
          <p:cNvPicPr>
            <a:picLocks noGrp="1" noChangeAspect="1"/>
          </p:cNvPicPr>
          <p:nvPr>
            <p:ph type="pic" sz="quarter" idx="27"/>
          </p:nvPr>
        </p:nvPicPr>
        <p:blipFill>
          <a:blip r:embed="rId2">
            <a:extLst>
              <a:ext uri="{96DAC541-7B7A-43D3-8B79-37D633B846F1}">
                <asvg:svgBlip xmlns:asvg="http://schemas.microsoft.com/office/drawing/2016/SVG/main" r:embed="rId3"/>
              </a:ext>
            </a:extLst>
          </a:blip>
          <a:srcRect/>
          <a:stretch>
            <a:fillRect/>
          </a:stretch>
        </p:blipFill>
        <p:spPr/>
      </p:pic>
      <p:sp>
        <p:nvSpPr>
          <p:cNvPr id="8" name="Teksti kohatäide 7">
            <a:extLst>
              <a:ext uri="{FF2B5EF4-FFF2-40B4-BE49-F238E27FC236}">
                <a16:creationId xmlns:a16="http://schemas.microsoft.com/office/drawing/2014/main" id="{E6971D8C-ECC5-4EDD-AC10-DDF4CA7E9DC3}"/>
              </a:ext>
            </a:extLst>
          </p:cNvPr>
          <p:cNvSpPr>
            <a:spLocks noGrp="1"/>
          </p:cNvSpPr>
          <p:nvPr>
            <p:ph type="body" sz="quarter" idx="16"/>
          </p:nvPr>
        </p:nvSpPr>
        <p:spPr>
          <a:xfrm>
            <a:off x="407549" y="3692412"/>
            <a:ext cx="2160000" cy="504000"/>
          </a:xfrm>
        </p:spPr>
        <p:txBody>
          <a:bodyPr rtlCol="0"/>
          <a:lstStyle/>
          <a:p>
            <a:pPr rtl="0"/>
            <a:r>
              <a:rPr lang="et-EE" dirty="0"/>
              <a:t>Vaheetapi elluviimine</a:t>
            </a:r>
          </a:p>
        </p:txBody>
      </p:sp>
      <p:sp>
        <p:nvSpPr>
          <p:cNvPr id="13" name="Teksti kohatäide 12">
            <a:extLst>
              <a:ext uri="{FF2B5EF4-FFF2-40B4-BE49-F238E27FC236}">
                <a16:creationId xmlns:a16="http://schemas.microsoft.com/office/drawing/2014/main" id="{A6B0E616-411B-4401-BC87-821D72B9D614}"/>
              </a:ext>
            </a:extLst>
          </p:cNvPr>
          <p:cNvSpPr>
            <a:spLocks noGrp="1"/>
          </p:cNvSpPr>
          <p:nvPr>
            <p:ph type="body" sz="quarter" idx="21"/>
          </p:nvPr>
        </p:nvSpPr>
        <p:spPr/>
        <p:txBody>
          <a:bodyPr rtlCol="0"/>
          <a:lstStyle/>
          <a:p>
            <a:pPr rtl="0"/>
            <a:r>
              <a:rPr lang="et-EE" dirty="0"/>
              <a:t>Tegevuste vaheetappideks jagamise eelduseks on see, et vaheetapp on võimalik täies mahus ellu viia ja ära tuua selle eesmärk.</a:t>
            </a:r>
          </a:p>
        </p:txBody>
      </p:sp>
      <p:cxnSp>
        <p:nvCxnSpPr>
          <p:cNvPr id="75" name="Sirgkonnektor 74" descr="Esimene slaidi eraldusjoon">
            <a:extLst>
              <a:ext uri="{FF2B5EF4-FFF2-40B4-BE49-F238E27FC236}">
                <a16:creationId xmlns:a16="http://schemas.microsoft.com/office/drawing/2014/main" id="{1D5BA55A-3253-4F3B-A32A-5A12ECE65A55}"/>
              </a:ext>
              <a:ext uri="{C183D7F6-B498-43B3-948B-1728B52AA6E4}">
                <adec:decorative xmlns:adec="http://schemas.microsoft.com/office/drawing/2017/decorative" val="1"/>
              </a:ext>
            </a:extLst>
          </p:cNvPr>
          <p:cNvCxnSpPr>
            <a:cxnSpLocks/>
          </p:cNvCxnSpPr>
          <p:nvPr/>
        </p:nvCxnSpPr>
        <p:spPr>
          <a:xfrm>
            <a:off x="2659047"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95" name="Pildi kohatäide 94" descr="lehed">
            <a:extLst>
              <a:ext uri="{FF2B5EF4-FFF2-40B4-BE49-F238E27FC236}">
                <a16:creationId xmlns:a16="http://schemas.microsoft.com/office/drawing/2014/main" id="{1B98F2ED-22A7-8047-A12B-3AE19B270198}"/>
              </a:ext>
            </a:extLst>
          </p:cNvPr>
          <p:cNvPicPr>
            <a:picLocks noGrp="1" noChangeAspect="1"/>
          </p:cNvPicPr>
          <p:nvPr>
            <p:ph type="pic" sz="quarter" idx="28"/>
          </p:nvPr>
        </p:nvPicPr>
        <p:blipFill>
          <a:blip r:embed="rId4">
            <a:extLst>
              <a:ext uri="{96DAC541-7B7A-43D3-8B79-37D633B846F1}">
                <asvg:svgBlip xmlns:asvg="http://schemas.microsoft.com/office/drawing/2016/SVG/main" r:embed="rId5"/>
              </a:ext>
            </a:extLst>
          </a:blip>
          <a:srcRect/>
          <a:stretch>
            <a:fillRect/>
          </a:stretch>
        </p:blipFill>
        <p:spPr/>
      </p:pic>
      <p:sp>
        <p:nvSpPr>
          <p:cNvPr id="9" name="Teksti kohatäide 8">
            <a:extLst>
              <a:ext uri="{FF2B5EF4-FFF2-40B4-BE49-F238E27FC236}">
                <a16:creationId xmlns:a16="http://schemas.microsoft.com/office/drawing/2014/main" id="{A6E9F776-E542-4D93-851A-A3A10F6D2A7D}"/>
              </a:ext>
            </a:extLst>
          </p:cNvPr>
          <p:cNvSpPr>
            <a:spLocks noGrp="1"/>
          </p:cNvSpPr>
          <p:nvPr>
            <p:ph type="body" sz="quarter" idx="17"/>
          </p:nvPr>
        </p:nvSpPr>
        <p:spPr>
          <a:xfrm>
            <a:off x="2710670" y="3692412"/>
            <a:ext cx="2160587" cy="504000"/>
          </a:xfrm>
        </p:spPr>
        <p:txBody>
          <a:bodyPr rtlCol="0"/>
          <a:lstStyle/>
          <a:p>
            <a:pPr rtl="0"/>
            <a:r>
              <a:rPr lang="et-EE" dirty="0"/>
              <a:t>Maksetaotlus</a:t>
            </a:r>
          </a:p>
        </p:txBody>
      </p:sp>
      <p:sp>
        <p:nvSpPr>
          <p:cNvPr id="4" name="Teksti kohatäide 3">
            <a:extLst>
              <a:ext uri="{FF2B5EF4-FFF2-40B4-BE49-F238E27FC236}">
                <a16:creationId xmlns:a16="http://schemas.microsoft.com/office/drawing/2014/main" id="{79CEA89E-0B03-4727-AB47-73EA4E2DF948}"/>
              </a:ext>
            </a:extLst>
          </p:cNvPr>
          <p:cNvSpPr>
            <a:spLocks noGrp="1"/>
          </p:cNvSpPr>
          <p:nvPr>
            <p:ph type="body" sz="quarter" idx="12"/>
          </p:nvPr>
        </p:nvSpPr>
        <p:spPr/>
        <p:txBody>
          <a:bodyPr rtlCol="0"/>
          <a:lstStyle/>
          <a:p>
            <a:pPr rtl="0"/>
            <a:r>
              <a:rPr lang="et-EE" dirty="0"/>
              <a:t>Maksetaotlusel ei ole võimalik vaheetappe osaliselt tõendada. Üks vaheetapp peab olema tõendatud täies mahus.</a:t>
            </a:r>
          </a:p>
        </p:txBody>
      </p:sp>
      <p:cxnSp>
        <p:nvCxnSpPr>
          <p:cNvPr id="77" name="Sirgkonnektor 76" descr="Teine slaidi eraldusjoon">
            <a:extLst>
              <a:ext uri="{FF2B5EF4-FFF2-40B4-BE49-F238E27FC236}">
                <a16:creationId xmlns:a16="http://schemas.microsoft.com/office/drawing/2014/main" id="{50250EBA-885D-4E6F-B841-92A9B8FBBB6F}"/>
              </a:ext>
              <a:ext uri="{C183D7F6-B498-43B3-948B-1728B52AA6E4}">
                <adec:decorative xmlns:adec="http://schemas.microsoft.com/office/drawing/2017/decorative" val="1"/>
              </a:ext>
            </a:extLst>
          </p:cNvPr>
          <p:cNvCxnSpPr>
            <a:cxnSpLocks/>
          </p:cNvCxnSpPr>
          <p:nvPr/>
        </p:nvCxnSpPr>
        <p:spPr>
          <a:xfrm>
            <a:off x="4953541"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97" name="Pildi kohatäide 96" descr="õun">
            <a:extLst>
              <a:ext uri="{FF2B5EF4-FFF2-40B4-BE49-F238E27FC236}">
                <a16:creationId xmlns:a16="http://schemas.microsoft.com/office/drawing/2014/main" id="{41A48230-7A6F-634A-84FA-2508F0A6B9D5}"/>
              </a:ext>
            </a:extLst>
          </p:cNvPr>
          <p:cNvPicPr>
            <a:picLocks noGrp="1" noChangeAspect="1"/>
          </p:cNvPicPr>
          <p:nvPr>
            <p:ph type="pic" sz="quarter" idx="29"/>
          </p:nvPr>
        </p:nvPicPr>
        <p:blipFill>
          <a:blip r:embed="rId6">
            <a:extLst>
              <a:ext uri="{96DAC541-7B7A-43D3-8B79-37D633B846F1}">
                <asvg:svgBlip xmlns:asvg="http://schemas.microsoft.com/office/drawing/2016/SVG/main" r:embed="rId7"/>
              </a:ext>
            </a:extLst>
          </a:blip>
          <a:srcRect/>
          <a:stretch>
            <a:fillRect/>
          </a:stretch>
        </p:blipFill>
        <p:spPr>
          <a:xfrm>
            <a:off x="5674669" y="2346637"/>
            <a:ext cx="854075" cy="854075"/>
          </a:xfrm>
        </p:spPr>
      </p:pic>
      <p:sp>
        <p:nvSpPr>
          <p:cNvPr id="10" name="Teksti kohatäide 9">
            <a:extLst>
              <a:ext uri="{FF2B5EF4-FFF2-40B4-BE49-F238E27FC236}">
                <a16:creationId xmlns:a16="http://schemas.microsoft.com/office/drawing/2014/main" id="{CE222CAE-9234-4B0E-90FC-584C469313C6}"/>
              </a:ext>
            </a:extLst>
          </p:cNvPr>
          <p:cNvSpPr>
            <a:spLocks noGrp="1"/>
          </p:cNvSpPr>
          <p:nvPr>
            <p:ph type="body" sz="quarter" idx="18"/>
          </p:nvPr>
        </p:nvSpPr>
        <p:spPr>
          <a:xfrm>
            <a:off x="5020542" y="3692412"/>
            <a:ext cx="2462823" cy="504000"/>
          </a:xfrm>
        </p:spPr>
        <p:txBody>
          <a:bodyPr rtlCol="0"/>
          <a:lstStyle/>
          <a:p>
            <a:pPr rtl="0"/>
            <a:r>
              <a:rPr lang="et-EE" dirty="0"/>
              <a:t>Tegevuste elluviimist tõendavad dokumendid</a:t>
            </a:r>
          </a:p>
        </p:txBody>
      </p:sp>
      <p:sp>
        <p:nvSpPr>
          <p:cNvPr id="5" name="Teksti kohatäide 4">
            <a:extLst>
              <a:ext uri="{FF2B5EF4-FFF2-40B4-BE49-F238E27FC236}">
                <a16:creationId xmlns:a16="http://schemas.microsoft.com/office/drawing/2014/main" id="{C4F969E5-6F82-4658-A735-72D16DDDD1D8}"/>
              </a:ext>
            </a:extLst>
          </p:cNvPr>
          <p:cNvSpPr>
            <a:spLocks noGrp="1"/>
          </p:cNvSpPr>
          <p:nvPr>
            <p:ph type="body" sz="quarter" idx="13"/>
          </p:nvPr>
        </p:nvSpPr>
        <p:spPr/>
        <p:txBody>
          <a:bodyPr rtlCol="0"/>
          <a:lstStyle/>
          <a:p>
            <a:pPr rtl="0"/>
            <a:r>
              <a:rPr lang="et-EE" dirty="0"/>
              <a:t>Valik: fotod, lähetusaruanne, osalejate nimekiri, päevakava, palgaleht, üleandmise-vastuvõtmise akt, muu. </a:t>
            </a:r>
          </a:p>
        </p:txBody>
      </p:sp>
      <p:pic>
        <p:nvPicPr>
          <p:cNvPr id="12" name="Pildi kohatäide 11" descr="aerofoto puudest, mets">
            <a:extLst>
              <a:ext uri="{FF2B5EF4-FFF2-40B4-BE49-F238E27FC236}">
                <a16:creationId xmlns:a16="http://schemas.microsoft.com/office/drawing/2014/main" id="{8DE8CF4E-7F06-3246-808D-A52256A2A35C}"/>
              </a:ext>
            </a:extLst>
          </p:cNvPr>
          <p:cNvPicPr>
            <a:picLocks noGrp="1" noChangeAspect="1"/>
          </p:cNvPicPr>
          <p:nvPr>
            <p:ph type="pic" sz="quarter" idx="25"/>
          </p:nvPr>
        </p:nvPicPr>
        <p:blipFill>
          <a:blip r:embed="rId8"/>
          <a:srcRect l="93" r="93"/>
          <a:stretch>
            <a:fillRect/>
          </a:stretch>
        </p:blipFill>
        <p:spPr>
          <a:xfrm>
            <a:off x="7658624" y="-443509"/>
            <a:ext cx="4472635" cy="6478538"/>
          </a:xfrm>
        </p:spPr>
      </p:pic>
      <p:sp>
        <p:nvSpPr>
          <p:cNvPr id="3" name="Slaidinumbri kohatäide 2">
            <a:extLst>
              <a:ext uri="{FF2B5EF4-FFF2-40B4-BE49-F238E27FC236}">
                <a16:creationId xmlns:a16="http://schemas.microsoft.com/office/drawing/2014/main" id="{B2A7A116-BC28-4E39-B586-25212F9948F2}"/>
              </a:ext>
            </a:extLst>
          </p:cNvPr>
          <p:cNvSpPr>
            <a:spLocks noGrp="1"/>
          </p:cNvSpPr>
          <p:nvPr>
            <p:ph type="sldNum" sz="quarter" idx="26"/>
          </p:nvPr>
        </p:nvSpPr>
        <p:spPr/>
        <p:txBody>
          <a:bodyPr rtlCol="0"/>
          <a:lstStyle/>
          <a:p>
            <a:pPr rtl="0"/>
            <a:fld id="{19B51A1E-902D-48AF-9020-955120F399B6}" type="slidenum">
              <a:rPr lang="et-EE" smtClean="0"/>
              <a:pPr/>
              <a:t>4</a:t>
            </a:fld>
            <a:endParaRPr lang="et-EE" dirty="0"/>
          </a:p>
        </p:txBody>
      </p:sp>
    </p:spTree>
    <p:extLst>
      <p:ext uri="{BB962C8B-B14F-4D97-AF65-F5344CB8AC3E}">
        <p14:creationId xmlns:p14="http://schemas.microsoft.com/office/powerpoint/2010/main" val="1668368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352D215A-7D9D-4B71-81A1-3220FCFE316C}"/>
              </a:ext>
            </a:extLst>
          </p:cNvPr>
          <p:cNvSpPr>
            <a:spLocks noGrp="1"/>
          </p:cNvSpPr>
          <p:nvPr>
            <p:ph type="title"/>
          </p:nvPr>
        </p:nvSpPr>
        <p:spPr/>
        <p:txBody>
          <a:bodyPr rtlCol="0"/>
          <a:lstStyle/>
          <a:p>
            <a:pPr rtl="0"/>
            <a:r>
              <a:rPr lang="et-EE" dirty="0"/>
              <a:t>Tähistamine</a:t>
            </a:r>
          </a:p>
        </p:txBody>
      </p:sp>
      <p:pic>
        <p:nvPicPr>
          <p:cNvPr id="71" name="Pildi kohatäide 70" descr="link">
            <a:extLst>
              <a:ext uri="{FF2B5EF4-FFF2-40B4-BE49-F238E27FC236}">
                <a16:creationId xmlns:a16="http://schemas.microsoft.com/office/drawing/2014/main" id="{E5542F6D-CB05-1E49-9D10-41D51547FB68}"/>
              </a:ext>
            </a:extLst>
          </p:cNvPr>
          <p:cNvPicPr>
            <a:picLocks noGrp="1" noChangeAspect="1"/>
          </p:cNvPicPr>
          <p:nvPr>
            <p:ph type="pic" sz="quarter" idx="32"/>
          </p:nvPr>
        </p:nvPicPr>
        <p:blipFill>
          <a:blip r:embed="rId2">
            <a:extLst>
              <a:ext uri="{96DAC541-7B7A-43D3-8B79-37D633B846F1}">
                <asvg:svgBlip xmlns:asvg="http://schemas.microsoft.com/office/drawing/2016/SVG/main" r:embed="rId3"/>
              </a:ext>
            </a:extLst>
          </a:blip>
          <a:srcRect/>
          <a:stretch>
            <a:fillRect/>
          </a:stretch>
        </p:blipFill>
        <p:spPr/>
      </p:pic>
      <p:sp>
        <p:nvSpPr>
          <p:cNvPr id="8" name="Teksti kohatäide 7">
            <a:extLst>
              <a:ext uri="{FF2B5EF4-FFF2-40B4-BE49-F238E27FC236}">
                <a16:creationId xmlns:a16="http://schemas.microsoft.com/office/drawing/2014/main" id="{E6971D8C-ECC5-4EDD-AC10-DDF4CA7E9DC3}"/>
              </a:ext>
            </a:extLst>
          </p:cNvPr>
          <p:cNvSpPr>
            <a:spLocks noGrp="1"/>
          </p:cNvSpPr>
          <p:nvPr>
            <p:ph type="body" sz="quarter" idx="16"/>
          </p:nvPr>
        </p:nvSpPr>
        <p:spPr/>
        <p:txBody>
          <a:bodyPr rtlCol="0"/>
          <a:lstStyle/>
          <a:p>
            <a:pPr rtl="0"/>
            <a:r>
              <a:rPr lang="et-EE" dirty="0"/>
              <a:t>Ametlikul kodulehel</a:t>
            </a:r>
          </a:p>
        </p:txBody>
      </p:sp>
      <p:sp>
        <p:nvSpPr>
          <p:cNvPr id="78" name="Teksti kohatäide 12">
            <a:extLst>
              <a:ext uri="{FF2B5EF4-FFF2-40B4-BE49-F238E27FC236}">
                <a16:creationId xmlns:a16="http://schemas.microsoft.com/office/drawing/2014/main" id="{B9366D2C-DAC9-484E-BC91-EFDB13FDA0EE}"/>
              </a:ext>
            </a:extLst>
          </p:cNvPr>
          <p:cNvSpPr>
            <a:spLocks noGrp="1"/>
          </p:cNvSpPr>
          <p:nvPr>
            <p:ph type="body" sz="quarter" idx="21"/>
          </p:nvPr>
        </p:nvSpPr>
        <p:spPr>
          <a:xfrm>
            <a:off x="8768283" y="1694262"/>
            <a:ext cx="2001317" cy="720000"/>
          </a:xfrm>
        </p:spPr>
        <p:txBody>
          <a:bodyPr rtlCol="0"/>
          <a:lstStyle/>
          <a:p>
            <a:pPr rtl="0"/>
            <a:r>
              <a:rPr lang="et-EE" dirty="0"/>
              <a:t>Täpsem info järgmisel slaidil</a:t>
            </a:r>
          </a:p>
        </p:txBody>
      </p:sp>
      <p:cxnSp>
        <p:nvCxnSpPr>
          <p:cNvPr id="79" name="Sirgkonnektor 78" descr="Esimene slaidi eraldusjoon">
            <a:extLst>
              <a:ext uri="{FF2B5EF4-FFF2-40B4-BE49-F238E27FC236}">
                <a16:creationId xmlns:a16="http://schemas.microsoft.com/office/drawing/2014/main" id="{9A78A0D0-CF23-497E-A110-B0666F32E559}"/>
              </a:ext>
              <a:ext uri="{C183D7F6-B498-43B3-948B-1728B52AA6E4}">
                <adec:decorative xmlns:adec="http://schemas.microsoft.com/office/drawing/2017/decorative" val="1"/>
              </a:ext>
            </a:extLst>
          </p:cNvPr>
          <p:cNvCxnSpPr>
            <a:cxnSpLocks/>
          </p:cNvCxnSpPr>
          <p:nvPr/>
        </p:nvCxnSpPr>
        <p:spPr>
          <a:xfrm flipH="1">
            <a:off x="8768283" y="2616579"/>
            <a:ext cx="237868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73" name="Pildi kohatäide 72" descr="saada">
            <a:extLst>
              <a:ext uri="{FF2B5EF4-FFF2-40B4-BE49-F238E27FC236}">
                <a16:creationId xmlns:a16="http://schemas.microsoft.com/office/drawing/2014/main" id="{434488A9-1494-5A4A-9B81-A4830C2F8568}"/>
              </a:ext>
            </a:extLst>
          </p:cNvPr>
          <p:cNvPicPr>
            <a:picLocks noGrp="1" noChangeAspect="1"/>
          </p:cNvPicPr>
          <p:nvPr>
            <p:ph type="pic" sz="quarter" idx="31"/>
          </p:nvPr>
        </p:nvPicPr>
        <p:blipFill>
          <a:blip r:embed="rId4">
            <a:extLst>
              <a:ext uri="{96DAC541-7B7A-43D3-8B79-37D633B846F1}">
                <asvg:svgBlip xmlns:asvg="http://schemas.microsoft.com/office/drawing/2016/SVG/main" r:embed="rId5"/>
              </a:ext>
            </a:extLst>
          </a:blip>
          <a:srcRect t="115" b="115"/>
          <a:stretch>
            <a:fillRect/>
          </a:stretch>
        </p:blipFill>
        <p:spPr/>
      </p:pic>
      <p:sp>
        <p:nvSpPr>
          <p:cNvPr id="9" name="Teksti kohatäide 8">
            <a:extLst>
              <a:ext uri="{FF2B5EF4-FFF2-40B4-BE49-F238E27FC236}">
                <a16:creationId xmlns:a16="http://schemas.microsoft.com/office/drawing/2014/main" id="{A6E9F776-E542-4D93-851A-A3A10F6D2A7D}"/>
              </a:ext>
            </a:extLst>
          </p:cNvPr>
          <p:cNvSpPr>
            <a:spLocks noGrp="1"/>
          </p:cNvSpPr>
          <p:nvPr>
            <p:ph type="body" sz="quarter" idx="17"/>
          </p:nvPr>
        </p:nvSpPr>
        <p:spPr/>
        <p:txBody>
          <a:bodyPr rtlCol="0"/>
          <a:lstStyle/>
          <a:p>
            <a:pPr rtl="0"/>
            <a:r>
              <a:rPr lang="et-EE" dirty="0"/>
              <a:t>Plakat/ infotahvel</a:t>
            </a:r>
          </a:p>
        </p:txBody>
      </p:sp>
      <p:sp>
        <p:nvSpPr>
          <p:cNvPr id="76" name="Teksti kohatäide 3">
            <a:extLst>
              <a:ext uri="{FF2B5EF4-FFF2-40B4-BE49-F238E27FC236}">
                <a16:creationId xmlns:a16="http://schemas.microsoft.com/office/drawing/2014/main" id="{4BB1D872-AE86-6841-98FC-E66E618311AB}"/>
              </a:ext>
            </a:extLst>
          </p:cNvPr>
          <p:cNvSpPr>
            <a:spLocks noGrp="1"/>
          </p:cNvSpPr>
          <p:nvPr>
            <p:ph type="body" sz="quarter" idx="12"/>
          </p:nvPr>
        </p:nvSpPr>
        <p:spPr>
          <a:xfrm>
            <a:off x="8768283" y="3301993"/>
            <a:ext cx="2001317" cy="720000"/>
          </a:xfrm>
        </p:spPr>
        <p:txBody>
          <a:bodyPr rtlCol="0"/>
          <a:lstStyle/>
          <a:p>
            <a:pPr rtl="0"/>
            <a:r>
              <a:rPr lang="et-EE" dirty="0">
                <a:hlinkClick r:id="rId6"/>
              </a:rPr>
              <a:t>ÜPP SK 2023-2027 objektide tähistamine | PRIA</a:t>
            </a:r>
            <a:endParaRPr lang="et-EE" dirty="0"/>
          </a:p>
        </p:txBody>
      </p:sp>
      <p:cxnSp>
        <p:nvCxnSpPr>
          <p:cNvPr id="80" name="Sirgkonnektor 79" descr="Teine slaidi eraldusjoon">
            <a:extLst>
              <a:ext uri="{FF2B5EF4-FFF2-40B4-BE49-F238E27FC236}">
                <a16:creationId xmlns:a16="http://schemas.microsoft.com/office/drawing/2014/main" id="{71E28D1F-12FD-4E24-882A-D2517290382F}"/>
              </a:ext>
              <a:ext uri="{C183D7F6-B498-43B3-948B-1728B52AA6E4}">
                <adec:decorative xmlns:adec="http://schemas.microsoft.com/office/drawing/2017/decorative" val="1"/>
              </a:ext>
            </a:extLst>
          </p:cNvPr>
          <p:cNvCxnSpPr>
            <a:cxnSpLocks/>
          </p:cNvCxnSpPr>
          <p:nvPr/>
        </p:nvCxnSpPr>
        <p:spPr>
          <a:xfrm flipH="1">
            <a:off x="8768283" y="4109914"/>
            <a:ext cx="2378687"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75" name="Pildi kohatäide 74" descr="võrk">
            <a:extLst>
              <a:ext uri="{FF2B5EF4-FFF2-40B4-BE49-F238E27FC236}">
                <a16:creationId xmlns:a16="http://schemas.microsoft.com/office/drawing/2014/main" id="{2259C1B6-6592-CA47-8223-67E45CA2A8CB}"/>
              </a:ext>
            </a:extLst>
          </p:cNvPr>
          <p:cNvPicPr>
            <a:picLocks noGrp="1" noChangeAspect="1"/>
          </p:cNvPicPr>
          <p:nvPr>
            <p:ph type="pic" sz="quarter" idx="30"/>
          </p:nvPr>
        </p:nvPicPr>
        <p:blipFill>
          <a:blip r:embed="rId7">
            <a:extLst>
              <a:ext uri="{96DAC541-7B7A-43D3-8B79-37D633B846F1}">
                <asvg:svgBlip xmlns:asvg="http://schemas.microsoft.com/office/drawing/2016/SVG/main" r:embed="rId8"/>
              </a:ext>
            </a:extLst>
          </a:blip>
          <a:srcRect/>
          <a:stretch>
            <a:fillRect/>
          </a:stretch>
        </p:blipFill>
        <p:spPr/>
      </p:pic>
      <p:sp>
        <p:nvSpPr>
          <p:cNvPr id="10" name="Teksti kohatäide 9">
            <a:extLst>
              <a:ext uri="{FF2B5EF4-FFF2-40B4-BE49-F238E27FC236}">
                <a16:creationId xmlns:a16="http://schemas.microsoft.com/office/drawing/2014/main" id="{CE222CAE-9234-4B0E-90FC-584C469313C6}"/>
              </a:ext>
            </a:extLst>
          </p:cNvPr>
          <p:cNvSpPr>
            <a:spLocks noGrp="1"/>
          </p:cNvSpPr>
          <p:nvPr>
            <p:ph type="body" sz="quarter" idx="18"/>
          </p:nvPr>
        </p:nvSpPr>
        <p:spPr/>
        <p:txBody>
          <a:bodyPr rtlCol="0"/>
          <a:lstStyle/>
          <a:p>
            <a:pPr rtl="0"/>
            <a:r>
              <a:rPr lang="et-EE" dirty="0"/>
              <a:t>Raamatupidamine</a:t>
            </a:r>
          </a:p>
        </p:txBody>
      </p:sp>
      <p:sp>
        <p:nvSpPr>
          <p:cNvPr id="77" name="Teksti kohatäide 4">
            <a:extLst>
              <a:ext uri="{FF2B5EF4-FFF2-40B4-BE49-F238E27FC236}">
                <a16:creationId xmlns:a16="http://schemas.microsoft.com/office/drawing/2014/main" id="{428D8FC0-4DC8-7F4A-AA1F-F12F19656FDD}"/>
              </a:ext>
            </a:extLst>
          </p:cNvPr>
          <p:cNvSpPr>
            <a:spLocks noGrp="1"/>
          </p:cNvSpPr>
          <p:nvPr>
            <p:ph type="body" sz="quarter" idx="13"/>
          </p:nvPr>
        </p:nvSpPr>
        <p:spPr>
          <a:xfrm>
            <a:off x="8768283" y="4866629"/>
            <a:ext cx="3002400" cy="720000"/>
          </a:xfrm>
        </p:spPr>
        <p:txBody>
          <a:bodyPr rtlCol="0"/>
          <a:lstStyle/>
          <a:p>
            <a:pPr algn="l">
              <a:spcBef>
                <a:spcPts val="750"/>
              </a:spcBef>
            </a:pPr>
            <a:r>
              <a:rPr lang="et-EE" sz="1400" b="1" i="0" dirty="0">
                <a:solidFill>
                  <a:srgbClr val="2B2B2B"/>
                </a:solidFill>
                <a:effectLst/>
                <a:latin typeface="Onest"/>
              </a:rPr>
              <a:t>Eristama selgelt oma raamatupidamises </a:t>
            </a:r>
            <a:r>
              <a:rPr lang="et-EE" sz="1400" b="0" i="0" dirty="0">
                <a:solidFill>
                  <a:srgbClr val="2B2B2B"/>
                </a:solidFill>
                <a:effectLst/>
                <a:latin typeface="Onest"/>
              </a:rPr>
              <a:t>projektitoetuse kasutamisega seotud kulud ning neid kajastavad kulu- ja maksedokumendid muudest kulu- ja maksedokumentidest.</a:t>
            </a:r>
          </a:p>
        </p:txBody>
      </p:sp>
      <p:sp>
        <p:nvSpPr>
          <p:cNvPr id="3" name="Slaidinumbri kohatäide 2">
            <a:extLst>
              <a:ext uri="{FF2B5EF4-FFF2-40B4-BE49-F238E27FC236}">
                <a16:creationId xmlns:a16="http://schemas.microsoft.com/office/drawing/2014/main" id="{B2A7A116-BC28-4E39-B586-25212F9948F2}"/>
              </a:ext>
            </a:extLst>
          </p:cNvPr>
          <p:cNvSpPr>
            <a:spLocks noGrp="1"/>
          </p:cNvSpPr>
          <p:nvPr>
            <p:ph type="sldNum" sz="quarter" idx="26"/>
          </p:nvPr>
        </p:nvSpPr>
        <p:spPr/>
        <p:txBody>
          <a:bodyPr rtlCol="0"/>
          <a:lstStyle/>
          <a:p>
            <a:pPr rtl="0"/>
            <a:fld id="{19B51A1E-902D-48AF-9020-955120F399B6}" type="slidenum">
              <a:rPr lang="et-EE" smtClean="0"/>
              <a:pPr/>
              <a:t>5</a:t>
            </a:fld>
            <a:endParaRPr lang="et-EE" dirty="0"/>
          </a:p>
        </p:txBody>
      </p:sp>
      <p:pic>
        <p:nvPicPr>
          <p:cNvPr id="11" name="Pildi kohatäide 10" descr="Rural field and dandelion at sunset">
            <a:extLst>
              <a:ext uri="{FF2B5EF4-FFF2-40B4-BE49-F238E27FC236}">
                <a16:creationId xmlns:a16="http://schemas.microsoft.com/office/drawing/2014/main" id="{7024A6F9-19B2-68C7-4EF4-30CB8C75D49C}"/>
              </a:ext>
            </a:extLst>
          </p:cNvPr>
          <p:cNvPicPr>
            <a:picLocks noGrp="1" noChangeAspect="1"/>
          </p:cNvPicPr>
          <p:nvPr>
            <p:ph type="pic" sz="quarter" idx="27"/>
          </p:nvPr>
        </p:nvPicPr>
        <p:blipFill>
          <a:blip r:embed="rId9"/>
          <a:srcRect l="17012" r="17012"/>
          <a:stretch>
            <a:fillRect/>
          </a:stretch>
        </p:blipFill>
        <p:spPr/>
      </p:pic>
    </p:spTree>
    <p:extLst>
      <p:ext uri="{BB962C8B-B14F-4D97-AF65-F5344CB8AC3E}">
        <p14:creationId xmlns:p14="http://schemas.microsoft.com/office/powerpoint/2010/main" val="3722696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ealkiri 6">
            <a:extLst>
              <a:ext uri="{FF2B5EF4-FFF2-40B4-BE49-F238E27FC236}">
                <a16:creationId xmlns:a16="http://schemas.microsoft.com/office/drawing/2014/main" id="{68F35FE5-0290-47F2-B7E6-3CC40E48D781}"/>
              </a:ext>
            </a:extLst>
          </p:cNvPr>
          <p:cNvSpPr>
            <a:spLocks noGrp="1"/>
          </p:cNvSpPr>
          <p:nvPr>
            <p:ph type="title"/>
          </p:nvPr>
        </p:nvSpPr>
        <p:spPr/>
        <p:txBody>
          <a:bodyPr rtlCol="0"/>
          <a:lstStyle/>
          <a:p>
            <a:pPr rtl="0"/>
            <a:r>
              <a:rPr lang="et-EE" dirty="0"/>
              <a:t>Kodulehel</a:t>
            </a:r>
          </a:p>
        </p:txBody>
      </p:sp>
      <p:sp>
        <p:nvSpPr>
          <p:cNvPr id="10" name="Teksti kohatäide 9">
            <a:extLst>
              <a:ext uri="{FF2B5EF4-FFF2-40B4-BE49-F238E27FC236}">
                <a16:creationId xmlns:a16="http://schemas.microsoft.com/office/drawing/2014/main" id="{E1B34DAC-653D-4287-8375-0858E3DB01F9}"/>
              </a:ext>
            </a:extLst>
          </p:cNvPr>
          <p:cNvSpPr>
            <a:spLocks noGrp="1"/>
          </p:cNvSpPr>
          <p:nvPr>
            <p:ph type="body" sz="quarter" idx="13"/>
          </p:nvPr>
        </p:nvSpPr>
        <p:spPr>
          <a:xfrm>
            <a:off x="290077" y="1106291"/>
            <a:ext cx="2951163" cy="2322709"/>
          </a:xfrm>
        </p:spPr>
        <p:txBody>
          <a:bodyPr rtlCol="0"/>
          <a:lstStyle/>
          <a:p>
            <a:pPr algn="l">
              <a:buFont typeface="Arial" panose="020B0604020202020204" pitchFamily="34" charset="0"/>
              <a:buChar char="•"/>
            </a:pPr>
            <a:r>
              <a:rPr lang="et-EE" b="0" i="0" dirty="0">
                <a:solidFill>
                  <a:srgbClr val="333333"/>
                </a:solidFill>
                <a:effectLst/>
                <a:latin typeface="Aino"/>
              </a:rPr>
              <a:t>Kui toetuse saajal on olemas </a:t>
            </a:r>
            <a:r>
              <a:rPr lang="et-EE" b="1" i="0" dirty="0">
                <a:solidFill>
                  <a:srgbClr val="333333"/>
                </a:solidFill>
                <a:effectLst/>
                <a:latin typeface="Aino"/>
              </a:rPr>
              <a:t>ametlik veebileht või ametlik sotsiaalmeedia kanal</a:t>
            </a:r>
            <a:r>
              <a:rPr lang="et-EE" b="0" i="0" dirty="0">
                <a:solidFill>
                  <a:srgbClr val="333333"/>
                </a:solidFill>
                <a:effectLst/>
                <a:latin typeface="Aino"/>
              </a:rPr>
              <a:t>, siis avaldatakse seal toetatava tegevuse lühikirjeldus, eesmärgid ja tulemused. Veebilehel (sh mobiilivaates) ja sotsiaalmeediakanalites tuleb tõsta esile asjaolu, et Euroopa Liidult saadakse rahalist toetust, kasutades Euroopa Liidu embleemi ning teksti „Rahastanud Euroopa Liit“ või „Kaasrahastanud Euroopa Liit“.</a:t>
            </a:r>
          </a:p>
          <a:p>
            <a:pPr algn="l">
              <a:buFont typeface="Arial" panose="020B0604020202020204" pitchFamily="34" charset="0"/>
              <a:buChar char="•"/>
            </a:pPr>
            <a:r>
              <a:rPr lang="et-EE" dirty="0">
                <a:solidFill>
                  <a:srgbClr val="333333"/>
                </a:solidFill>
                <a:latin typeface="Aino"/>
              </a:rPr>
              <a:t>Endale sobiva logo saad alla laadida </a:t>
            </a:r>
            <a:r>
              <a:rPr lang="et-EE" dirty="0">
                <a:solidFill>
                  <a:srgbClr val="333333"/>
                </a:solidFill>
                <a:latin typeface="Aino"/>
                <a:hlinkClick r:id="rId3"/>
              </a:rPr>
              <a:t>SIIT</a:t>
            </a:r>
            <a:endParaRPr lang="et-EE" b="0" i="0" dirty="0">
              <a:solidFill>
                <a:srgbClr val="333333"/>
              </a:solidFill>
              <a:effectLst/>
              <a:latin typeface="Aino"/>
            </a:endParaRPr>
          </a:p>
        </p:txBody>
      </p:sp>
      <p:sp>
        <p:nvSpPr>
          <p:cNvPr id="4" name="Slaidinumbri kohatäide 3">
            <a:extLst>
              <a:ext uri="{FF2B5EF4-FFF2-40B4-BE49-F238E27FC236}">
                <a16:creationId xmlns:a16="http://schemas.microsoft.com/office/drawing/2014/main" id="{48AB8A96-4ECB-445D-90F1-4C7E558D2A8A}"/>
              </a:ext>
            </a:extLst>
          </p:cNvPr>
          <p:cNvSpPr>
            <a:spLocks noGrp="1"/>
          </p:cNvSpPr>
          <p:nvPr>
            <p:ph type="sldNum" sz="quarter" idx="11"/>
          </p:nvPr>
        </p:nvSpPr>
        <p:spPr/>
        <p:txBody>
          <a:bodyPr rtlCol="0"/>
          <a:lstStyle/>
          <a:p>
            <a:pPr rtl="0"/>
            <a:fld id="{19B51A1E-902D-48AF-9020-955120F399B6}" type="slidenum">
              <a:rPr lang="et-EE" smtClean="0"/>
              <a:pPr/>
              <a:t>6</a:t>
            </a:fld>
            <a:endParaRPr lang="et-EE" dirty="0"/>
          </a:p>
        </p:txBody>
      </p:sp>
      <p:pic>
        <p:nvPicPr>
          <p:cNvPr id="6" name="Pildi kohatäide 5" descr="Pilt, millel on kujutatud tekst, logo, Font, kuvatõmmis&#10;&#10;Tehisintellekti genereeritud sisu võib olla ebatõene.">
            <a:extLst>
              <a:ext uri="{FF2B5EF4-FFF2-40B4-BE49-F238E27FC236}">
                <a16:creationId xmlns:a16="http://schemas.microsoft.com/office/drawing/2014/main" id="{90C17080-CA6C-B69F-4E30-224C0E3F8CFD}"/>
              </a:ext>
            </a:extLst>
          </p:cNvPr>
          <p:cNvPicPr>
            <a:picLocks noGrp="1" noChangeAspect="1"/>
          </p:cNvPicPr>
          <p:nvPr>
            <p:ph type="pic" sz="quarter" idx="12"/>
          </p:nvPr>
        </p:nvPicPr>
        <p:blipFill>
          <a:blip r:embed="rId4"/>
          <a:srcRect l="195" t="13014" r="65314"/>
          <a:stretch/>
        </p:blipFill>
        <p:spPr>
          <a:xfrm>
            <a:off x="5285494" y="1604771"/>
            <a:ext cx="3982721" cy="3809647"/>
          </a:xfrm>
        </p:spPr>
      </p:pic>
    </p:spTree>
    <p:extLst>
      <p:ext uri="{BB962C8B-B14F-4D97-AF65-F5344CB8AC3E}">
        <p14:creationId xmlns:p14="http://schemas.microsoft.com/office/powerpoint/2010/main" val="3797378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B4B6816F-B457-4100-9975-0F3BAA3F5A2A}"/>
              </a:ext>
            </a:extLst>
          </p:cNvPr>
          <p:cNvSpPr>
            <a:spLocks noGrp="1"/>
          </p:cNvSpPr>
          <p:nvPr>
            <p:ph type="title"/>
          </p:nvPr>
        </p:nvSpPr>
        <p:spPr>
          <a:xfrm>
            <a:off x="588369" y="430951"/>
            <a:ext cx="11340000" cy="432000"/>
          </a:xfrm>
        </p:spPr>
        <p:txBody>
          <a:bodyPr rtlCol="0"/>
          <a:lstStyle/>
          <a:p>
            <a:pPr rtl="0"/>
            <a:r>
              <a:rPr lang="et-EE" dirty="0"/>
              <a:t>Maksetaotluse sisestamine:</a:t>
            </a:r>
          </a:p>
        </p:txBody>
      </p:sp>
      <p:sp>
        <p:nvSpPr>
          <p:cNvPr id="3" name="Teksti kohatäide 2">
            <a:extLst>
              <a:ext uri="{FF2B5EF4-FFF2-40B4-BE49-F238E27FC236}">
                <a16:creationId xmlns:a16="http://schemas.microsoft.com/office/drawing/2014/main" id="{3BE73219-73B6-4A50-8412-77850D5624F2}"/>
              </a:ext>
            </a:extLst>
          </p:cNvPr>
          <p:cNvSpPr>
            <a:spLocks noGrp="1"/>
          </p:cNvSpPr>
          <p:nvPr>
            <p:ph type="body" idx="1"/>
          </p:nvPr>
        </p:nvSpPr>
        <p:spPr>
          <a:xfrm>
            <a:off x="432000" y="2078720"/>
            <a:ext cx="5472000" cy="360000"/>
          </a:xfrm>
        </p:spPr>
        <p:txBody>
          <a:bodyPr rtlCol="0"/>
          <a:lstStyle/>
          <a:p>
            <a:pPr rtl="0"/>
            <a:r>
              <a:rPr lang="et-EE" dirty="0"/>
              <a:t>Üldandmed</a:t>
            </a:r>
          </a:p>
        </p:txBody>
      </p:sp>
      <p:sp>
        <p:nvSpPr>
          <p:cNvPr id="4" name="Sisu kohatäide 3">
            <a:extLst>
              <a:ext uri="{FF2B5EF4-FFF2-40B4-BE49-F238E27FC236}">
                <a16:creationId xmlns:a16="http://schemas.microsoft.com/office/drawing/2014/main" id="{BF40752B-B871-4B72-8FE1-D34B8BB36D6A}"/>
              </a:ext>
            </a:extLst>
          </p:cNvPr>
          <p:cNvSpPr>
            <a:spLocks noGrp="1"/>
          </p:cNvSpPr>
          <p:nvPr>
            <p:ph sz="half" idx="2"/>
          </p:nvPr>
        </p:nvSpPr>
        <p:spPr>
          <a:xfrm>
            <a:off x="432000" y="2438720"/>
            <a:ext cx="5472000" cy="722885"/>
          </a:xfrm>
        </p:spPr>
        <p:txBody>
          <a:bodyPr rtlCol="0"/>
          <a:lstStyle/>
          <a:p>
            <a:pPr rtl="0"/>
            <a:r>
              <a:rPr lang="et-EE" dirty="0"/>
              <a:t>Üldandmed on andmed, mis täidetakse automaatselt samade andmetega kui taotlust esitati.</a:t>
            </a:r>
          </a:p>
        </p:txBody>
      </p:sp>
      <p:cxnSp>
        <p:nvCxnSpPr>
          <p:cNvPr id="8" name="Sirgkonnektor 7" descr="Keskmine eraldusjoon">
            <a:extLst>
              <a:ext uri="{FF2B5EF4-FFF2-40B4-BE49-F238E27FC236}">
                <a16:creationId xmlns:a16="http://schemas.microsoft.com/office/drawing/2014/main" id="{8C0B5329-C682-48C0-9185-0F9A9C17C177}"/>
              </a:ext>
              <a:ext uri="{C183D7F6-B498-43B3-948B-1728B52AA6E4}">
                <adec:decorative xmlns:adec="http://schemas.microsoft.com/office/drawing/2017/decorative" val="1"/>
              </a:ext>
            </a:extLst>
          </p:cNvPr>
          <p:cNvCxnSpPr>
            <a:cxnSpLocks/>
          </p:cNvCxnSpPr>
          <p:nvPr/>
        </p:nvCxnSpPr>
        <p:spPr>
          <a:xfrm>
            <a:off x="6096000" y="2438720"/>
            <a:ext cx="0" cy="252516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7" name="Teksti kohatäide 6">
            <a:extLst>
              <a:ext uri="{FF2B5EF4-FFF2-40B4-BE49-F238E27FC236}">
                <a16:creationId xmlns:a16="http://schemas.microsoft.com/office/drawing/2014/main" id="{D902C058-20DE-46C9-BB43-8B24E6B9E82B}"/>
              </a:ext>
            </a:extLst>
          </p:cNvPr>
          <p:cNvSpPr>
            <a:spLocks noGrp="1"/>
          </p:cNvSpPr>
          <p:nvPr>
            <p:ph type="body" sz="quarter" idx="13"/>
          </p:nvPr>
        </p:nvSpPr>
        <p:spPr>
          <a:xfrm>
            <a:off x="432000" y="3162830"/>
            <a:ext cx="5472000" cy="358775"/>
          </a:xfrm>
        </p:spPr>
        <p:txBody>
          <a:bodyPr rtlCol="0"/>
          <a:lstStyle/>
          <a:p>
            <a:pPr rtl="0"/>
            <a:r>
              <a:rPr lang="et-EE" dirty="0"/>
              <a:t>Detailandmed</a:t>
            </a:r>
          </a:p>
        </p:txBody>
      </p:sp>
      <p:sp>
        <p:nvSpPr>
          <p:cNvPr id="5" name="Slaidinumbri kohatäide 4">
            <a:extLst>
              <a:ext uri="{FF2B5EF4-FFF2-40B4-BE49-F238E27FC236}">
                <a16:creationId xmlns:a16="http://schemas.microsoft.com/office/drawing/2014/main" id="{8C59AED6-5408-4E4A-93B2-3909F2C87739}"/>
              </a:ext>
            </a:extLst>
          </p:cNvPr>
          <p:cNvSpPr>
            <a:spLocks noGrp="1"/>
          </p:cNvSpPr>
          <p:nvPr>
            <p:ph type="sldNum" sz="quarter" idx="11"/>
          </p:nvPr>
        </p:nvSpPr>
        <p:spPr/>
        <p:txBody>
          <a:bodyPr rtlCol="0"/>
          <a:lstStyle/>
          <a:p>
            <a:pPr rtl="0"/>
            <a:fld id="{19B51A1E-902D-48AF-9020-955120F399B6}" type="slidenum">
              <a:rPr lang="et-EE" smtClean="0"/>
              <a:pPr rtl="0"/>
              <a:t>7</a:t>
            </a:fld>
            <a:endParaRPr lang="et-EE" dirty="0"/>
          </a:p>
        </p:txBody>
      </p:sp>
      <p:pic>
        <p:nvPicPr>
          <p:cNvPr id="10" name="Pilt 9">
            <a:extLst>
              <a:ext uri="{FF2B5EF4-FFF2-40B4-BE49-F238E27FC236}">
                <a16:creationId xmlns:a16="http://schemas.microsoft.com/office/drawing/2014/main" id="{1D4BBB0E-5826-6F96-D8F3-D1FE124125BA}"/>
              </a:ext>
            </a:extLst>
          </p:cNvPr>
          <p:cNvPicPr>
            <a:picLocks noChangeAspect="1"/>
          </p:cNvPicPr>
          <p:nvPr/>
        </p:nvPicPr>
        <p:blipFill>
          <a:blip r:embed="rId3"/>
          <a:srcRect b="26760"/>
          <a:stretch/>
        </p:blipFill>
        <p:spPr>
          <a:xfrm>
            <a:off x="515618" y="903281"/>
            <a:ext cx="8230749" cy="1095401"/>
          </a:xfrm>
          <a:prstGeom prst="rect">
            <a:avLst/>
          </a:prstGeom>
        </p:spPr>
      </p:pic>
      <p:sp>
        <p:nvSpPr>
          <p:cNvPr id="15" name="Sisu kohatäide 3">
            <a:extLst>
              <a:ext uri="{FF2B5EF4-FFF2-40B4-BE49-F238E27FC236}">
                <a16:creationId xmlns:a16="http://schemas.microsoft.com/office/drawing/2014/main" id="{0F67367E-6266-BDE3-38D6-CCD16B59FD67}"/>
              </a:ext>
            </a:extLst>
          </p:cNvPr>
          <p:cNvSpPr txBox="1">
            <a:spLocks/>
          </p:cNvSpPr>
          <p:nvPr/>
        </p:nvSpPr>
        <p:spPr>
          <a:xfrm>
            <a:off x="432000" y="3521605"/>
            <a:ext cx="5472000" cy="722885"/>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t-EE" dirty="0"/>
              <a:t>Detailandmed koosnevad 1-3 blokist olenevalt sellest, kas projekt on viidud ellu osaliselt või lõplikult. Sinna sisestad seireandmed, töökohtade loomise andmed ning taotleja detailandmed.</a:t>
            </a:r>
          </a:p>
        </p:txBody>
      </p:sp>
      <p:sp>
        <p:nvSpPr>
          <p:cNvPr id="16" name="Sisu kohatäide 3">
            <a:extLst>
              <a:ext uri="{FF2B5EF4-FFF2-40B4-BE49-F238E27FC236}">
                <a16:creationId xmlns:a16="http://schemas.microsoft.com/office/drawing/2014/main" id="{15030329-AD39-8659-9D60-DD42C75D367E}"/>
              </a:ext>
            </a:extLst>
          </p:cNvPr>
          <p:cNvSpPr txBox="1">
            <a:spLocks/>
          </p:cNvSpPr>
          <p:nvPr/>
        </p:nvSpPr>
        <p:spPr>
          <a:xfrm>
            <a:off x="333677" y="4963886"/>
            <a:ext cx="5472000" cy="722885"/>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t-EE" dirty="0"/>
              <a:t>Valid kulutuse liigina kindlasummaline makse ja siis avaneb täidetav vorm. ( Joonis järgmisel slaidil)</a:t>
            </a:r>
          </a:p>
        </p:txBody>
      </p:sp>
      <p:sp>
        <p:nvSpPr>
          <p:cNvPr id="17" name="Teksti kohatäide 6">
            <a:extLst>
              <a:ext uri="{FF2B5EF4-FFF2-40B4-BE49-F238E27FC236}">
                <a16:creationId xmlns:a16="http://schemas.microsoft.com/office/drawing/2014/main" id="{8C02C415-E24D-88DA-E7E4-5F4D50CB56DE}"/>
              </a:ext>
            </a:extLst>
          </p:cNvPr>
          <p:cNvSpPr txBox="1">
            <a:spLocks/>
          </p:cNvSpPr>
          <p:nvPr/>
        </p:nvSpPr>
        <p:spPr>
          <a:xfrm>
            <a:off x="432000" y="4603265"/>
            <a:ext cx="5472000" cy="35877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t-EE" dirty="0"/>
              <a:t>Kulutused</a:t>
            </a:r>
          </a:p>
        </p:txBody>
      </p:sp>
      <p:sp>
        <p:nvSpPr>
          <p:cNvPr id="18" name="Teksti kohatäide 6">
            <a:extLst>
              <a:ext uri="{FF2B5EF4-FFF2-40B4-BE49-F238E27FC236}">
                <a16:creationId xmlns:a16="http://schemas.microsoft.com/office/drawing/2014/main" id="{3C1A07D2-14DE-3FE3-397A-6A51332F8A28}"/>
              </a:ext>
            </a:extLst>
          </p:cNvPr>
          <p:cNvSpPr txBox="1">
            <a:spLocks/>
          </p:cNvSpPr>
          <p:nvPr/>
        </p:nvSpPr>
        <p:spPr>
          <a:xfrm>
            <a:off x="6240369" y="2079945"/>
            <a:ext cx="5472000" cy="35877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t-EE" dirty="0"/>
              <a:t>Lisadokumendid</a:t>
            </a:r>
          </a:p>
        </p:txBody>
      </p:sp>
      <p:sp>
        <p:nvSpPr>
          <p:cNvPr id="19" name="Teksti kohatäide 6">
            <a:extLst>
              <a:ext uri="{FF2B5EF4-FFF2-40B4-BE49-F238E27FC236}">
                <a16:creationId xmlns:a16="http://schemas.microsoft.com/office/drawing/2014/main" id="{7106D0FD-D424-B2D8-71BD-57A7F2FEE5BF}"/>
              </a:ext>
            </a:extLst>
          </p:cNvPr>
          <p:cNvSpPr txBox="1">
            <a:spLocks/>
          </p:cNvSpPr>
          <p:nvPr/>
        </p:nvSpPr>
        <p:spPr>
          <a:xfrm>
            <a:off x="6240369" y="3655714"/>
            <a:ext cx="5472000" cy="35877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t-EE" dirty="0"/>
              <a:t>Esitamine</a:t>
            </a:r>
          </a:p>
        </p:txBody>
      </p:sp>
      <p:sp>
        <p:nvSpPr>
          <p:cNvPr id="20" name="Sisu kohatäide 3">
            <a:extLst>
              <a:ext uri="{FF2B5EF4-FFF2-40B4-BE49-F238E27FC236}">
                <a16:creationId xmlns:a16="http://schemas.microsoft.com/office/drawing/2014/main" id="{471764AD-6DC6-B4E4-FD4E-E9BCEBC23FFD}"/>
              </a:ext>
            </a:extLst>
          </p:cNvPr>
          <p:cNvSpPr txBox="1">
            <a:spLocks/>
          </p:cNvSpPr>
          <p:nvPr/>
        </p:nvSpPr>
        <p:spPr>
          <a:xfrm>
            <a:off x="6194323" y="2479401"/>
            <a:ext cx="5472000" cy="722885"/>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t-EE" dirty="0"/>
              <a:t>Sinna saad lisada dokumente selle kohta kui näiteks projektis midagi muutus, põhjendus miks ei saadud tähtaegadest kinni pidada jms.</a:t>
            </a:r>
          </a:p>
        </p:txBody>
      </p:sp>
      <p:sp>
        <p:nvSpPr>
          <p:cNvPr id="21" name="Sisu kohatäide 3">
            <a:extLst>
              <a:ext uri="{FF2B5EF4-FFF2-40B4-BE49-F238E27FC236}">
                <a16:creationId xmlns:a16="http://schemas.microsoft.com/office/drawing/2014/main" id="{0B71E4C3-040E-95F0-40EA-5A0DBDA912D0}"/>
              </a:ext>
            </a:extLst>
          </p:cNvPr>
          <p:cNvSpPr txBox="1">
            <a:spLocks/>
          </p:cNvSpPr>
          <p:nvPr/>
        </p:nvSpPr>
        <p:spPr>
          <a:xfrm>
            <a:off x="6096000" y="4136434"/>
            <a:ext cx="5472000" cy="722885"/>
          </a:xfrm>
          <a:prstGeom prst="rect">
            <a:avLst/>
          </a:prstGeom>
        </p:spPr>
        <p:txBody>
          <a:bodyPr vert="horz" lIns="0" tIns="0" rIns="0" bIns="0" rtlCol="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t-EE" dirty="0"/>
              <a:t>Siin genereeritakse sulle PDF fail, kus saad üle kontrollida, kas kõik esitatud andmed on ikka õiged ja siis taotluse ära esitada.</a:t>
            </a:r>
          </a:p>
        </p:txBody>
      </p:sp>
    </p:spTree>
    <p:extLst>
      <p:ext uri="{BB962C8B-B14F-4D97-AF65-F5344CB8AC3E}">
        <p14:creationId xmlns:p14="http://schemas.microsoft.com/office/powerpoint/2010/main" val="2888643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C724E6C1-B1C5-40C3-9B90-EF2666FB1C28}"/>
              </a:ext>
            </a:extLst>
          </p:cNvPr>
          <p:cNvSpPr>
            <a:spLocks noGrp="1"/>
          </p:cNvSpPr>
          <p:nvPr>
            <p:ph type="title"/>
          </p:nvPr>
        </p:nvSpPr>
        <p:spPr/>
        <p:txBody>
          <a:bodyPr rtlCol="0"/>
          <a:lstStyle/>
          <a:p>
            <a:pPr rtl="0"/>
            <a:r>
              <a:rPr lang="et-EE" dirty="0"/>
              <a:t>Kulutuste sisestamine</a:t>
            </a:r>
          </a:p>
        </p:txBody>
      </p:sp>
      <p:sp>
        <p:nvSpPr>
          <p:cNvPr id="4" name="Slaidinumbri kohatäide 3">
            <a:extLst>
              <a:ext uri="{FF2B5EF4-FFF2-40B4-BE49-F238E27FC236}">
                <a16:creationId xmlns:a16="http://schemas.microsoft.com/office/drawing/2014/main" id="{81B23B52-8351-4A05-ABAB-5A128EE6896F}"/>
              </a:ext>
            </a:extLst>
          </p:cNvPr>
          <p:cNvSpPr>
            <a:spLocks noGrp="1"/>
          </p:cNvSpPr>
          <p:nvPr>
            <p:ph type="sldNum" sz="quarter" idx="11"/>
          </p:nvPr>
        </p:nvSpPr>
        <p:spPr/>
        <p:txBody>
          <a:bodyPr rtlCol="0"/>
          <a:lstStyle/>
          <a:p>
            <a:pPr rtl="0"/>
            <a:fld id="{19B51A1E-902D-48AF-9020-955120F399B6}" type="slidenum">
              <a:rPr lang="et-EE" smtClean="0"/>
              <a:pPr rtl="0"/>
              <a:t>8</a:t>
            </a:fld>
            <a:endParaRPr lang="et-EE" dirty="0"/>
          </a:p>
        </p:txBody>
      </p:sp>
      <p:pic>
        <p:nvPicPr>
          <p:cNvPr id="24" name="Pilt 23">
            <a:extLst>
              <a:ext uri="{FF2B5EF4-FFF2-40B4-BE49-F238E27FC236}">
                <a16:creationId xmlns:a16="http://schemas.microsoft.com/office/drawing/2014/main" id="{1AE3CF4B-4783-4313-3D31-643B565EB7B9}"/>
              </a:ext>
            </a:extLst>
          </p:cNvPr>
          <p:cNvPicPr>
            <a:picLocks noChangeAspect="1"/>
          </p:cNvPicPr>
          <p:nvPr/>
        </p:nvPicPr>
        <p:blipFill>
          <a:blip r:embed="rId3"/>
          <a:stretch>
            <a:fillRect/>
          </a:stretch>
        </p:blipFill>
        <p:spPr>
          <a:xfrm>
            <a:off x="910738" y="1064150"/>
            <a:ext cx="8584708" cy="4890890"/>
          </a:xfrm>
          <a:prstGeom prst="rect">
            <a:avLst/>
          </a:prstGeom>
        </p:spPr>
      </p:pic>
    </p:spTree>
    <p:extLst>
      <p:ext uri="{BB962C8B-B14F-4D97-AF65-F5344CB8AC3E}">
        <p14:creationId xmlns:p14="http://schemas.microsoft.com/office/powerpoint/2010/main" val="3635933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ldi kohatäide 7" descr="Vasakpoolse paani pilt">
            <a:extLst>
              <a:ext uri="{FF2B5EF4-FFF2-40B4-BE49-F238E27FC236}">
                <a16:creationId xmlns:a16="http://schemas.microsoft.com/office/drawing/2014/main" id="{ED8B39DD-303E-47F7-92C7-94E7D5FCB9F5}"/>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86714" y="86714"/>
            <a:ext cx="6009285" cy="6684572"/>
          </a:xfrm>
        </p:spPr>
      </p:pic>
      <p:sp>
        <p:nvSpPr>
          <p:cNvPr id="6" name="Pealkiri 5">
            <a:extLst>
              <a:ext uri="{FF2B5EF4-FFF2-40B4-BE49-F238E27FC236}">
                <a16:creationId xmlns:a16="http://schemas.microsoft.com/office/drawing/2014/main" id="{2E3EA56B-BEB0-4656-A20B-D15F03B7ACA1}"/>
              </a:ext>
            </a:extLst>
          </p:cNvPr>
          <p:cNvSpPr>
            <a:spLocks noGrp="1"/>
          </p:cNvSpPr>
          <p:nvPr>
            <p:ph type="ctrTitle"/>
          </p:nvPr>
        </p:nvSpPr>
        <p:spPr/>
        <p:txBody>
          <a:bodyPr rtlCol="0"/>
          <a:lstStyle/>
          <a:p>
            <a:pPr rtl="0"/>
            <a:r>
              <a:rPr lang="et-EE" dirty="0"/>
              <a:t>Juhend maksetaotluse esitamiseks e-PRIAS</a:t>
            </a:r>
          </a:p>
        </p:txBody>
      </p:sp>
      <p:sp>
        <p:nvSpPr>
          <p:cNvPr id="7" name="Alapealkiri 6">
            <a:extLst>
              <a:ext uri="{FF2B5EF4-FFF2-40B4-BE49-F238E27FC236}">
                <a16:creationId xmlns:a16="http://schemas.microsoft.com/office/drawing/2014/main" id="{DA0FE6D5-D475-4CBB-A6C2-E3D991A36891}"/>
              </a:ext>
            </a:extLst>
          </p:cNvPr>
          <p:cNvSpPr>
            <a:spLocks noGrp="1"/>
          </p:cNvSpPr>
          <p:nvPr>
            <p:ph type="subTitle" idx="1"/>
          </p:nvPr>
        </p:nvSpPr>
        <p:spPr/>
        <p:txBody>
          <a:bodyPr rtlCol="0"/>
          <a:lstStyle/>
          <a:p>
            <a:pPr rtl="0"/>
            <a:r>
              <a:rPr lang="et-EE" dirty="0">
                <a:hlinkClick r:id="rId4"/>
              </a:rPr>
              <a:t>https://japnet.ee/wp-content/uploads/LEADER-A8.4.2-maksetaotlus-e-PRIA-juhend.pdf</a:t>
            </a:r>
            <a:endParaRPr lang="et-EE" dirty="0"/>
          </a:p>
          <a:p>
            <a:pPr rtl="0"/>
            <a:endParaRPr lang="et-EE" dirty="0"/>
          </a:p>
        </p:txBody>
      </p:sp>
      <p:grpSp>
        <p:nvGrpSpPr>
          <p:cNvPr id="60" name="Rühm 59" title="geomeetriline kujund">
            <a:extLst>
              <a:ext uri="{FF2B5EF4-FFF2-40B4-BE49-F238E27FC236}">
                <a16:creationId xmlns:a16="http://schemas.microsoft.com/office/drawing/2014/main" id="{502D7333-D43E-4F9D-B14F-59FA693F743A}"/>
              </a:ext>
            </a:extLst>
          </p:cNvPr>
          <p:cNvGrpSpPr/>
          <p:nvPr/>
        </p:nvGrpSpPr>
        <p:grpSpPr>
          <a:xfrm>
            <a:off x="8203224" y="-109"/>
            <a:ext cx="3081180" cy="3011457"/>
            <a:chOff x="8203224" y="-109"/>
            <a:chExt cx="3081180" cy="3011457"/>
          </a:xfrm>
        </p:grpSpPr>
        <p:sp>
          <p:nvSpPr>
            <p:cNvPr id="50" name="Vabakuju: kujund 13">
              <a:extLst>
                <a:ext uri="{FF2B5EF4-FFF2-40B4-BE49-F238E27FC236}">
                  <a16:creationId xmlns:a16="http://schemas.microsoft.com/office/drawing/2014/main" id="{59FDA323-CBDE-41E6-924C-03E74A614CC9}"/>
                </a:ext>
              </a:extLst>
            </p:cNvPr>
            <p:cNvSpPr/>
            <p:nvPr/>
          </p:nvSpPr>
          <p:spPr>
            <a:xfrm rot="4308689">
              <a:off x="8775952" y="408682"/>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51" name="Vabakuju: kujund 50">
              <a:extLst>
                <a:ext uri="{FF2B5EF4-FFF2-40B4-BE49-F238E27FC236}">
                  <a16:creationId xmlns:a16="http://schemas.microsoft.com/office/drawing/2014/main" id="{9CE92FB3-8AD8-47EB-97CA-0ECDC09120D0}"/>
                </a:ext>
              </a:extLst>
            </p:cNvPr>
            <p:cNvSpPr/>
            <p:nvPr/>
          </p:nvSpPr>
          <p:spPr>
            <a:xfrm rot="13830869">
              <a:off x="9042191" y="2734930"/>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52" name="Vabakuju: kujund 17">
              <a:extLst>
                <a:ext uri="{FF2B5EF4-FFF2-40B4-BE49-F238E27FC236}">
                  <a16:creationId xmlns:a16="http://schemas.microsoft.com/office/drawing/2014/main" id="{4F13AF84-D580-486F-B6A7-DD766242180B}"/>
                </a:ext>
              </a:extLst>
            </p:cNvPr>
            <p:cNvSpPr/>
            <p:nvPr/>
          </p:nvSpPr>
          <p:spPr>
            <a:xfrm rot="12431080">
              <a:off x="9113375" y="2470891"/>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53" name="Vabakuju: kujund 19">
              <a:extLst>
                <a:ext uri="{FF2B5EF4-FFF2-40B4-BE49-F238E27FC236}">
                  <a16:creationId xmlns:a16="http://schemas.microsoft.com/office/drawing/2014/main" id="{D9B80E43-DA23-4DAF-9988-45904EB5005D}"/>
                </a:ext>
              </a:extLst>
            </p:cNvPr>
            <p:cNvSpPr/>
            <p:nvPr/>
          </p:nvSpPr>
          <p:spPr>
            <a:xfrm rot="4308689">
              <a:off x="8370204" y="-16708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54" name="Vabakuju: kujund 23">
              <a:extLst>
                <a:ext uri="{FF2B5EF4-FFF2-40B4-BE49-F238E27FC236}">
                  <a16:creationId xmlns:a16="http://schemas.microsoft.com/office/drawing/2014/main" id="{F9FBA27B-A072-4DE9-A04B-B238E9C6C89C}"/>
                </a:ext>
              </a:extLst>
            </p:cNvPr>
            <p:cNvSpPr/>
            <p:nvPr/>
          </p:nvSpPr>
          <p:spPr>
            <a:xfrm rot="17193105">
              <a:off x="10959548" y="1603457"/>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sp>
          <p:nvSpPr>
            <p:cNvPr id="55" name="Vabakuju: kujund 54">
              <a:extLst>
                <a:ext uri="{FF2B5EF4-FFF2-40B4-BE49-F238E27FC236}">
                  <a16:creationId xmlns:a16="http://schemas.microsoft.com/office/drawing/2014/main" id="{E67CB484-653D-4AC0-97B9-380A17B2A23B}"/>
                </a:ext>
              </a:extLst>
            </p:cNvPr>
            <p:cNvSpPr/>
            <p:nvPr/>
          </p:nvSpPr>
          <p:spPr>
            <a:xfrm rot="17193105">
              <a:off x="10463812" y="1384386"/>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t-EE" dirty="0"/>
            </a:p>
          </p:txBody>
        </p:sp>
      </p:grpSp>
      <p:sp>
        <p:nvSpPr>
          <p:cNvPr id="5" name="Slaidinumbri kohatäide 4">
            <a:extLst>
              <a:ext uri="{FF2B5EF4-FFF2-40B4-BE49-F238E27FC236}">
                <a16:creationId xmlns:a16="http://schemas.microsoft.com/office/drawing/2014/main" id="{3DFB2076-ED27-384F-AA60-C162A455D1CB}"/>
              </a:ext>
            </a:extLst>
          </p:cNvPr>
          <p:cNvSpPr>
            <a:spLocks noGrp="1"/>
          </p:cNvSpPr>
          <p:nvPr>
            <p:ph type="sldNum" sz="quarter" idx="14"/>
          </p:nvPr>
        </p:nvSpPr>
        <p:spPr/>
        <p:txBody>
          <a:bodyPr rtlCol="0"/>
          <a:lstStyle/>
          <a:p>
            <a:pPr rtl="0"/>
            <a:fld id="{19B51A1E-902D-48AF-9020-955120F399B6}" type="slidenum">
              <a:rPr lang="et-EE" smtClean="0"/>
              <a:pPr rtl="0"/>
              <a:t>9</a:t>
            </a:fld>
            <a:endParaRPr lang="et-EE" dirty="0"/>
          </a:p>
        </p:txBody>
      </p:sp>
    </p:spTree>
    <p:extLst>
      <p:ext uri="{BB962C8B-B14F-4D97-AF65-F5344CB8AC3E}">
        <p14:creationId xmlns:p14="http://schemas.microsoft.com/office/powerpoint/2010/main" val="2037263798"/>
      </p:ext>
    </p:extLst>
  </p:cSld>
  <p:clrMapOvr>
    <a:masterClrMapping/>
  </p:clrMapOvr>
</p:sld>
</file>

<file path=ppt/theme/theme1.xml><?xml version="1.0" encoding="utf-8"?>
<a:theme xmlns:a="http://schemas.openxmlformats.org/drawingml/2006/main" name="Office’i kujundus">
  <a:themeElements>
    <a:clrScheme name="Great Pitch Decks - Environment">
      <a:dk1>
        <a:sysClr val="windowText" lastClr="000000"/>
      </a:dk1>
      <a:lt1>
        <a:sysClr val="window" lastClr="FFFFFF"/>
      </a:lt1>
      <a:dk2>
        <a:srgbClr val="375C1E"/>
      </a:dk2>
      <a:lt2>
        <a:srgbClr val="E2DFCC"/>
      </a:lt2>
      <a:accent1>
        <a:srgbClr val="9ACB39"/>
      </a:accent1>
      <a:accent2>
        <a:srgbClr val="64C24A"/>
      </a:accent2>
      <a:accent3>
        <a:srgbClr val="297D53"/>
      </a:accent3>
      <a:accent4>
        <a:srgbClr val="FECF3F"/>
      </a:accent4>
      <a:accent5>
        <a:srgbClr val="F99D40"/>
      </a:accent5>
      <a:accent6>
        <a:srgbClr val="715C21"/>
      </a:accent6>
      <a:hlink>
        <a:srgbClr val="63A537"/>
      </a:hlink>
      <a:folHlink>
        <a:srgbClr val="63A537"/>
      </a:folHlink>
    </a:clrScheme>
    <a:fontScheme name="Custom 143">
      <a:majorFont>
        <a:latin typeface="Rockwel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200" dirty="0" smtClean="0">
            <a:solidFill>
              <a:schemeClr val="tx1">
                <a:lumMod val="75000"/>
                <a:lumOff val="25000"/>
              </a:schemeClr>
            </a:solidFill>
            <a:latin typeface="+mn-lt"/>
          </a:defRPr>
        </a:defPPr>
      </a:lstStyle>
    </a:txDef>
  </a:objectDefaults>
  <a:extraClrSchemeLst/>
  <a:extLst>
    <a:ext uri="{05A4C25C-085E-4340-85A3-A5531E510DB2}">
      <thm15:themeFamily xmlns:thm15="http://schemas.microsoft.com/office/thememl/2012/main" name="Office_19715760_TF16411175.potx" id="{838E410A-4437-4AD0-A861-4A179F2FF52C}" vid="{EFE45A24-3CF9-4907-9C8D-39B1E68EAB8D}"/>
    </a:ext>
  </a:extLst>
</a:theme>
</file>

<file path=ppt/theme/theme2.xml><?xml version="1.0" encoding="utf-8"?>
<a:theme xmlns:a="http://schemas.openxmlformats.org/drawingml/2006/main" name="Kohandatud kujundu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Roheline müügiesitlus</Template>
  <TotalTime>8195</TotalTime>
  <Words>475</Words>
  <Application>Microsoft Office PowerPoint</Application>
  <PresentationFormat>Laiekraan</PresentationFormat>
  <Paragraphs>68</Paragraphs>
  <Slides>10</Slides>
  <Notes>5</Notes>
  <HiddenSlides>0</HiddenSlides>
  <MMClips>0</MMClips>
  <ScaleCrop>false</ScaleCrop>
  <HeadingPairs>
    <vt:vector size="6" baseType="variant">
      <vt:variant>
        <vt:lpstr>Kasutatud fondid</vt:lpstr>
      </vt:variant>
      <vt:variant>
        <vt:i4>10</vt:i4>
      </vt:variant>
      <vt:variant>
        <vt:lpstr>Kujundus</vt:lpstr>
      </vt:variant>
      <vt:variant>
        <vt:i4>2</vt:i4>
      </vt:variant>
      <vt:variant>
        <vt:lpstr>Slaidipealkirjad</vt:lpstr>
      </vt:variant>
      <vt:variant>
        <vt:i4>10</vt:i4>
      </vt:variant>
    </vt:vector>
  </HeadingPairs>
  <TitlesOfParts>
    <vt:vector size="22" baseType="lpstr">
      <vt:lpstr>Aino</vt:lpstr>
      <vt:lpstr>Aptos</vt:lpstr>
      <vt:lpstr>Aptos Display</vt:lpstr>
      <vt:lpstr>Arial</vt:lpstr>
      <vt:lpstr>Calibri</vt:lpstr>
      <vt:lpstr>Calibri Light</vt:lpstr>
      <vt:lpstr>Montserrat</vt:lpstr>
      <vt:lpstr>Onest</vt:lpstr>
      <vt:lpstr>Rockwell</vt:lpstr>
      <vt:lpstr>Times New Roman</vt:lpstr>
      <vt:lpstr>Office’i kujundus</vt:lpstr>
      <vt:lpstr>Kohandatud kujundus</vt:lpstr>
      <vt:lpstr>Projekti elluviija</vt:lpstr>
      <vt:lpstr>Mis nüüd edasi?</vt:lpstr>
      <vt:lpstr>Ajakava</vt:lpstr>
      <vt:lpstr>Vahetulemused</vt:lpstr>
      <vt:lpstr>Tähistamine</vt:lpstr>
      <vt:lpstr>Kodulehel</vt:lpstr>
      <vt:lpstr>Maksetaotluse sisestamine:</vt:lpstr>
      <vt:lpstr>Kulutuste sisestamine</vt:lpstr>
      <vt:lpstr>Juhend maksetaotluse esitamiseks e-PRIAS</vt:lpstr>
      <vt:lpstr>Aitäh!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Getter Klaas</dc:creator>
  <cp:lastModifiedBy>Getter Klaas</cp:lastModifiedBy>
  <cp:revision>5</cp:revision>
  <dcterms:created xsi:type="dcterms:W3CDTF">2025-05-13T07:26:15Z</dcterms:created>
  <dcterms:modified xsi:type="dcterms:W3CDTF">2025-06-19T11:42:32Z</dcterms:modified>
</cp:coreProperties>
</file>