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797675" cy="9926625"/>
  <p:embeddedFontLst>
    <p:embeddedFont>
      <p:font typeface="Tahoma"/>
      <p:regular r:id="rId21"/>
      <p:bold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7" roundtripDataSignature="AMtx7mgXJ6KicM1fspAJx17JR/S7TIlM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647371-785F-4737-973F-D4182E36E348}">
  <a:tblStyle styleId="{71647371-785F-4737-973F-D4182E36E348}"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rebuchet MS"/>
          <a:ea typeface="Trebuchet MS"/>
          <a:cs typeface="Trebuchet M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91F3B1F-75F9-4DAF-B8C9-31ABBFBEB63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Tahoma-bold.fntdata"/><Relationship Id="rId21" Type="http://schemas.openxmlformats.org/officeDocument/2006/relationships/font" Target="fonts/Tahoma-regular.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163"/>
            <a:ext cx="2946400" cy="4968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t-EE"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15" name="Google Shape;115;p1: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0: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t-EE"/>
              <a:t>https://www.riigiteataja.ee/aktilisa/1050/3201/5001/Lisa_1.pdf</a:t>
            </a:r>
            <a:endParaRPr/>
          </a:p>
          <a:p>
            <a:pPr indent="0" lvl="0" marL="0" rtl="0" algn="l">
              <a:spcBef>
                <a:spcPts val="0"/>
              </a:spcBef>
              <a:spcAft>
                <a:spcPts val="0"/>
              </a:spcAft>
              <a:buNone/>
            </a:pPr>
            <a:r>
              <a:t/>
            </a:r>
            <a:endParaRPr/>
          </a:p>
        </p:txBody>
      </p:sp>
      <p:sp>
        <p:nvSpPr>
          <p:cNvPr id="179" name="Google Shape;179;p10: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2: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t-EE"/>
              <a:t>Toetuse määr on 60%, Projekti toetussumma on 5000-100 000 (meede 2.1.). Meede 2.2. max toetussumma 20000.</a:t>
            </a:r>
            <a:endParaRPr/>
          </a:p>
          <a:p>
            <a:pPr indent="0" lvl="0" marL="0" rtl="0" algn="l">
              <a:spcBef>
                <a:spcPts val="0"/>
              </a:spcBef>
              <a:spcAft>
                <a:spcPts val="0"/>
              </a:spcAft>
              <a:buNone/>
            </a:pPr>
            <a:r>
              <a:rPr lang="et-EE"/>
              <a:t>Ettevõte peab olema tegutsenud vähemalt ühe aasta. </a:t>
            </a:r>
            <a:endParaRPr/>
          </a:p>
        </p:txBody>
      </p:sp>
      <p:sp>
        <p:nvSpPr>
          <p:cNvPr id="124" name="Google Shape;124;p2: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t-EE"/>
              <a:t>Enne projekti koostamist tasub tutvuda erinevate dokumentidega.  Meie meetmelehe järgi on vaja esitada lisaks toetusavaldusele: 1. Bilanss ja kasumiaruanne (taotlemisele eelnenud kuu viimase kuupäeva seisuga, st 30.09.) 2. LEADER-määrusega nõutud dokumendid. 3. KOV kinnituskiri ehitustegevuse puhul, kas tegemist on ehitusloa või ehitusteatise kohustusliku tegevusega. 4. Ehitustegevuse puhul joonised.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0" name="Google Shape;130;p4: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t-EE"/>
              <a:t>KM kohuslane ei saa küsida toetust KM osale.  Äriregistris peaks olema üks põhitegevusala ehitustegevus, tuleneb sellest, et ehitaja oleks teadlik kõigist ehitusalastest nõuetest ja oleks ehitusalal pädev. </a:t>
            </a:r>
            <a:endParaRPr/>
          </a:p>
        </p:txBody>
      </p:sp>
      <p:sp>
        <p:nvSpPr>
          <p:cNvPr id="137" name="Google Shape;137;p5: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t-EE"/>
              <a:t>Tehniline kontroll 5.-25.11.2024</a:t>
            </a:r>
            <a:endParaRPr/>
          </a:p>
          <a:p>
            <a:pPr indent="0" lvl="0" marL="0" rtl="0" algn="l">
              <a:spcBef>
                <a:spcPts val="0"/>
              </a:spcBef>
              <a:spcAft>
                <a:spcPts val="0"/>
              </a:spcAft>
              <a:buNone/>
            </a:pPr>
            <a:r>
              <a:t/>
            </a:r>
            <a:endParaRPr/>
          </a:p>
        </p:txBody>
      </p:sp>
      <p:sp>
        <p:nvSpPr>
          <p:cNvPr id="144" name="Google Shape;144;p6: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8: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9:notes"/>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4" name="Google Shape;164;p9:notes"/>
          <p:cNvSpPr txBox="1"/>
          <p:nvPr>
            <p:ph idx="12" type="sldNum"/>
          </p:nvPr>
        </p:nvSpPr>
        <p:spPr>
          <a:xfrm>
            <a:off x="3849688" y="9428163"/>
            <a:ext cx="2946400" cy="4968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d2f6d897bc_1_0:notes"/>
          <p:cNvSpPr/>
          <p:nvPr>
            <p:ph idx="2" type="sldImg"/>
          </p:nvPr>
        </p:nvSpPr>
        <p:spPr>
          <a:xfrm>
            <a:off x="917575" y="744538"/>
            <a:ext cx="4962600" cy="37227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d2f6d897bc_1_0:notes"/>
          <p:cNvSpPr txBox="1"/>
          <p:nvPr>
            <p:ph idx="1" type="body"/>
          </p:nvPr>
        </p:nvSpPr>
        <p:spPr>
          <a:xfrm>
            <a:off x="679450" y="4714875"/>
            <a:ext cx="5438700" cy="4467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d2f6d897bc_1_0:notes"/>
          <p:cNvSpPr txBox="1"/>
          <p:nvPr>
            <p:ph idx="12" type="sldNum"/>
          </p:nvPr>
        </p:nvSpPr>
        <p:spPr>
          <a:xfrm>
            <a:off x="3849688" y="9428163"/>
            <a:ext cx="2946300" cy="49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t-EE"/>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nult pealkiri" type="titleOnly">
  <p:cSld name="TITLE_ONLY">
    <p:spTree>
      <p:nvGrpSpPr>
        <p:cNvPr id="21" name="Shape 21"/>
        <p:cNvGrpSpPr/>
        <p:nvPr/>
      </p:nvGrpSpPr>
      <p:grpSpPr>
        <a:xfrm>
          <a:off x="0" y="0"/>
          <a:ext cx="0" cy="0"/>
          <a:chOff x="0" y="0"/>
          <a:chExt cx="0" cy="0"/>
        </a:xfrm>
      </p:grpSpPr>
      <p:sp>
        <p:nvSpPr>
          <p:cNvPr id="22" name="Google Shape;22;p15"/>
          <p:cNvSpPr txBox="1"/>
          <p:nvPr>
            <p:ph type="title"/>
          </p:nvPr>
        </p:nvSpPr>
        <p:spPr>
          <a:xfrm>
            <a:off x="0" y="1"/>
            <a:ext cx="9144000" cy="54868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3" name="Google Shape;23;p1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el ja vertikaaltekst" type="vertTx">
  <p:cSld name="VERTICAL_TEXT">
    <p:spTree>
      <p:nvGrpSpPr>
        <p:cNvPr id="78" name="Shape 78"/>
        <p:cNvGrpSpPr/>
        <p:nvPr/>
      </p:nvGrpSpPr>
      <p:grpSpPr>
        <a:xfrm>
          <a:off x="0" y="0"/>
          <a:ext cx="0" cy="0"/>
          <a:chOff x="0" y="0"/>
          <a:chExt cx="0" cy="0"/>
        </a:xfrm>
      </p:grpSpPr>
      <p:sp>
        <p:nvSpPr>
          <p:cNvPr id="79" name="Google Shape;79;p24"/>
          <p:cNvSpPr txBox="1"/>
          <p:nvPr>
            <p:ph type="title"/>
          </p:nvPr>
        </p:nvSpPr>
        <p:spPr>
          <a:xfrm>
            <a:off x="0" y="333375"/>
            <a:ext cx="9144000" cy="7778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0" name="Google Shape;80;p24"/>
          <p:cNvSpPr txBox="1"/>
          <p:nvPr>
            <p:ph idx="1" type="body"/>
          </p:nvPr>
        </p:nvSpPr>
        <p:spPr>
          <a:xfrm rot="5400000">
            <a:off x="2320132" y="-583406"/>
            <a:ext cx="4525962" cy="82296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4"/>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altiitel ja tekst" type="vertTitleAndTx">
  <p:cSld name="VERTICAL_TITLE_AND_VERTICAL_TEXT">
    <p:spTree>
      <p:nvGrpSpPr>
        <p:cNvPr id="84" name="Shape 84"/>
        <p:cNvGrpSpPr/>
        <p:nvPr/>
      </p:nvGrpSpPr>
      <p:grpSpPr>
        <a:xfrm>
          <a:off x="0" y="0"/>
          <a:ext cx="0" cy="0"/>
          <a:chOff x="0" y="0"/>
          <a:chExt cx="0" cy="0"/>
        </a:xfrm>
      </p:grpSpPr>
      <p:sp>
        <p:nvSpPr>
          <p:cNvPr id="85" name="Google Shape;85;p25"/>
          <p:cNvSpPr txBox="1"/>
          <p:nvPr>
            <p:ph type="title"/>
          </p:nvPr>
        </p:nvSpPr>
        <p:spPr>
          <a:xfrm rot="5400000">
            <a:off x="5270500" y="1920875"/>
            <a:ext cx="5461000" cy="2286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86" name="Google Shape;86;p25"/>
          <p:cNvSpPr txBox="1"/>
          <p:nvPr>
            <p:ph idx="1" type="body"/>
          </p:nvPr>
        </p:nvSpPr>
        <p:spPr>
          <a:xfrm rot="5400000">
            <a:off x="622300" y="-288925"/>
            <a:ext cx="5461000" cy="67056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2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5"/>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ja tabel" type="tbl">
  <p:cSld name="TABLE">
    <p:spTree>
      <p:nvGrpSpPr>
        <p:cNvPr id="90" name="Shape 90"/>
        <p:cNvGrpSpPr/>
        <p:nvPr/>
      </p:nvGrpSpPr>
      <p:grpSpPr>
        <a:xfrm>
          <a:off x="0" y="0"/>
          <a:ext cx="0" cy="0"/>
          <a:chOff x="0" y="0"/>
          <a:chExt cx="0" cy="0"/>
        </a:xfrm>
      </p:grpSpPr>
      <p:sp>
        <p:nvSpPr>
          <p:cNvPr id="91" name="Google Shape;91;p26"/>
          <p:cNvSpPr txBox="1"/>
          <p:nvPr>
            <p:ph type="title"/>
          </p:nvPr>
        </p:nvSpPr>
        <p:spPr>
          <a:xfrm>
            <a:off x="0" y="333375"/>
            <a:ext cx="9144000" cy="7778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2" name="Google Shape;92;p2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el ja 4 sisu" type="fourObj">
  <p:cSld name="FOUR_OBJECTS">
    <p:spTree>
      <p:nvGrpSpPr>
        <p:cNvPr id="95" name="Shape 95"/>
        <p:cNvGrpSpPr/>
        <p:nvPr/>
      </p:nvGrpSpPr>
      <p:grpSpPr>
        <a:xfrm>
          <a:off x="0" y="0"/>
          <a:ext cx="0" cy="0"/>
          <a:chOff x="0" y="0"/>
          <a:chExt cx="0" cy="0"/>
        </a:xfrm>
      </p:grpSpPr>
      <p:sp>
        <p:nvSpPr>
          <p:cNvPr id="96" name="Google Shape;96;p27"/>
          <p:cNvSpPr txBox="1"/>
          <p:nvPr>
            <p:ph type="title"/>
          </p:nvPr>
        </p:nvSpPr>
        <p:spPr>
          <a:xfrm>
            <a:off x="0" y="333375"/>
            <a:ext cx="9144000" cy="7778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97" name="Google Shape;97;p27"/>
          <p:cNvSpPr txBox="1"/>
          <p:nvPr>
            <p:ph idx="1" type="body"/>
          </p:nvPr>
        </p:nvSpPr>
        <p:spPr>
          <a:xfrm>
            <a:off x="468313" y="1268413"/>
            <a:ext cx="4038600" cy="2185987"/>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8" name="Google Shape;98;p27"/>
          <p:cNvSpPr txBox="1"/>
          <p:nvPr>
            <p:ph idx="2" type="body"/>
          </p:nvPr>
        </p:nvSpPr>
        <p:spPr>
          <a:xfrm>
            <a:off x="4659313" y="1268413"/>
            <a:ext cx="4038600" cy="2185987"/>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9" name="Google Shape;99;p27"/>
          <p:cNvSpPr txBox="1"/>
          <p:nvPr>
            <p:ph idx="3" type="body"/>
          </p:nvPr>
        </p:nvSpPr>
        <p:spPr>
          <a:xfrm>
            <a:off x="468313" y="3606800"/>
            <a:ext cx="4038600" cy="2187575"/>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0" name="Google Shape;100;p27"/>
          <p:cNvSpPr txBox="1"/>
          <p:nvPr>
            <p:ph idx="4" type="body"/>
          </p:nvPr>
        </p:nvSpPr>
        <p:spPr>
          <a:xfrm>
            <a:off x="4659313" y="3606800"/>
            <a:ext cx="4038600" cy="2187575"/>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1" name="Google Shape;101;p2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7"/>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el, sisu ja 2 sisu" type="objAndTwoObj">
  <p:cSld name="OBJECT_AND_TWO_OBJECTS">
    <p:spTree>
      <p:nvGrpSpPr>
        <p:cNvPr id="104" name="Shape 104"/>
        <p:cNvGrpSpPr/>
        <p:nvPr/>
      </p:nvGrpSpPr>
      <p:grpSpPr>
        <a:xfrm>
          <a:off x="0" y="0"/>
          <a:ext cx="0" cy="0"/>
          <a:chOff x="0" y="0"/>
          <a:chExt cx="0" cy="0"/>
        </a:xfrm>
      </p:grpSpPr>
      <p:sp>
        <p:nvSpPr>
          <p:cNvPr id="105" name="Google Shape;105;p28"/>
          <p:cNvSpPr txBox="1"/>
          <p:nvPr>
            <p:ph type="title"/>
          </p:nvPr>
        </p:nvSpPr>
        <p:spPr>
          <a:xfrm>
            <a:off x="0" y="333375"/>
            <a:ext cx="9144000" cy="7778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06" name="Google Shape;106;p28"/>
          <p:cNvSpPr txBox="1"/>
          <p:nvPr>
            <p:ph idx="1" type="body"/>
          </p:nvPr>
        </p:nvSpPr>
        <p:spPr>
          <a:xfrm>
            <a:off x="468313" y="1268413"/>
            <a:ext cx="4038600" cy="4525962"/>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7" name="Google Shape;107;p28"/>
          <p:cNvSpPr txBox="1"/>
          <p:nvPr>
            <p:ph idx="2" type="body"/>
          </p:nvPr>
        </p:nvSpPr>
        <p:spPr>
          <a:xfrm>
            <a:off x="4659313" y="1268413"/>
            <a:ext cx="4038600" cy="2185987"/>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8" name="Google Shape;108;p28"/>
          <p:cNvSpPr txBox="1"/>
          <p:nvPr>
            <p:ph idx="3" type="body"/>
          </p:nvPr>
        </p:nvSpPr>
        <p:spPr>
          <a:xfrm>
            <a:off x="4659313" y="3606800"/>
            <a:ext cx="4038600" cy="2187575"/>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9" name="Google Shape;109;p2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8"/>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el ja sisu" type="obj">
  <p:cSld name="OBJECT">
    <p:spTree>
      <p:nvGrpSpPr>
        <p:cNvPr id="26" name="Shape 26"/>
        <p:cNvGrpSpPr/>
        <p:nvPr/>
      </p:nvGrpSpPr>
      <p:grpSpPr>
        <a:xfrm>
          <a:off x="0" y="0"/>
          <a:ext cx="0" cy="0"/>
          <a:chOff x="0" y="0"/>
          <a:chExt cx="0" cy="0"/>
        </a:xfrm>
      </p:grpSpPr>
      <p:sp>
        <p:nvSpPr>
          <p:cNvPr id="27" name="Google Shape;27;p16"/>
          <p:cNvSpPr txBox="1"/>
          <p:nvPr>
            <p:ph type="title"/>
          </p:nvPr>
        </p:nvSpPr>
        <p:spPr>
          <a:xfrm>
            <a:off x="0" y="333375"/>
            <a:ext cx="9144000" cy="7778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8" name="Google Shape;28;p16"/>
          <p:cNvSpPr txBox="1"/>
          <p:nvPr>
            <p:ph idx="1" type="body"/>
          </p:nvPr>
        </p:nvSpPr>
        <p:spPr>
          <a:xfrm>
            <a:off x="468313" y="1268413"/>
            <a:ext cx="8229600" cy="4525962"/>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00"/>
              <a:buNone/>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1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itlislaid" type="title">
  <p:cSld name="TITLE">
    <p:spTree>
      <p:nvGrpSpPr>
        <p:cNvPr id="32" name="Shape 32"/>
        <p:cNvGrpSpPr/>
        <p:nvPr/>
      </p:nvGrpSpPr>
      <p:grpSpPr>
        <a:xfrm>
          <a:off x="0" y="0"/>
          <a:ext cx="0" cy="0"/>
          <a:chOff x="0" y="0"/>
          <a:chExt cx="0" cy="0"/>
        </a:xfrm>
      </p:grpSpPr>
      <p:sp>
        <p:nvSpPr>
          <p:cNvPr id="33" name="Google Shape;33;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34" name="Google Shape;34;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rebuchet MS"/>
              <a:buNone/>
              <a:defRPr/>
            </a:lvl1pPr>
            <a:lvl2pPr lvl="1" algn="ctr">
              <a:spcBef>
                <a:spcPts val="560"/>
              </a:spcBef>
              <a:spcAft>
                <a:spcPts val="0"/>
              </a:spcAft>
              <a:buClr>
                <a:schemeClr val="dk1"/>
              </a:buClr>
              <a:buSzPts val="2800"/>
              <a:buFont typeface="Trebuchet MS"/>
              <a:buNone/>
              <a:defRPr/>
            </a:lvl2pPr>
            <a:lvl3pPr lvl="2" algn="ctr">
              <a:spcBef>
                <a:spcPts val="480"/>
              </a:spcBef>
              <a:spcAft>
                <a:spcPts val="0"/>
              </a:spcAft>
              <a:buClr>
                <a:schemeClr val="dk1"/>
              </a:buClr>
              <a:buSzPts val="2400"/>
              <a:buFont typeface="Trebuchet MS"/>
              <a:buNone/>
              <a:defRPr/>
            </a:lvl3pPr>
            <a:lvl4pPr lvl="3" algn="ctr">
              <a:spcBef>
                <a:spcPts val="400"/>
              </a:spcBef>
              <a:spcAft>
                <a:spcPts val="0"/>
              </a:spcAft>
              <a:buClr>
                <a:schemeClr val="dk1"/>
              </a:buClr>
              <a:buSzPts val="2000"/>
              <a:buFont typeface="Trebuchet MS"/>
              <a:buNone/>
              <a:defRPr/>
            </a:lvl4pPr>
            <a:lvl5pPr lvl="4" algn="ctr">
              <a:spcBef>
                <a:spcPts val="400"/>
              </a:spcBef>
              <a:spcAft>
                <a:spcPts val="0"/>
              </a:spcAft>
              <a:buClr>
                <a:schemeClr val="dk1"/>
              </a:buClr>
              <a:buSzPts val="2000"/>
              <a:buFont typeface="Trebuchet MS"/>
              <a:buNone/>
              <a:defRPr/>
            </a:lvl5pPr>
            <a:lvl6pPr lvl="5" algn="ctr">
              <a:spcBef>
                <a:spcPts val="400"/>
              </a:spcBef>
              <a:spcAft>
                <a:spcPts val="0"/>
              </a:spcAft>
              <a:buClr>
                <a:schemeClr val="dk1"/>
              </a:buClr>
              <a:buSzPts val="2000"/>
              <a:buFont typeface="Trebuchet MS"/>
              <a:buNone/>
              <a:defRPr/>
            </a:lvl6pPr>
            <a:lvl7pPr lvl="6" algn="ctr">
              <a:spcBef>
                <a:spcPts val="400"/>
              </a:spcBef>
              <a:spcAft>
                <a:spcPts val="0"/>
              </a:spcAft>
              <a:buClr>
                <a:schemeClr val="dk1"/>
              </a:buClr>
              <a:buSzPts val="2000"/>
              <a:buFont typeface="Trebuchet MS"/>
              <a:buNone/>
              <a:defRPr/>
            </a:lvl7pPr>
            <a:lvl8pPr lvl="7" algn="ctr">
              <a:spcBef>
                <a:spcPts val="400"/>
              </a:spcBef>
              <a:spcAft>
                <a:spcPts val="0"/>
              </a:spcAft>
              <a:buClr>
                <a:schemeClr val="dk1"/>
              </a:buClr>
              <a:buSzPts val="2000"/>
              <a:buFont typeface="Trebuchet MS"/>
              <a:buNone/>
              <a:defRPr/>
            </a:lvl8pPr>
            <a:lvl9pPr lvl="8" algn="ctr">
              <a:spcBef>
                <a:spcPts val="400"/>
              </a:spcBef>
              <a:spcAft>
                <a:spcPts val="0"/>
              </a:spcAft>
              <a:buClr>
                <a:schemeClr val="dk1"/>
              </a:buClr>
              <a:buSzPts val="2000"/>
              <a:buFont typeface="Trebuchet MS"/>
              <a:buNone/>
              <a:defRPr/>
            </a:lvl9pPr>
          </a:lstStyle>
          <a:p/>
        </p:txBody>
      </p:sp>
      <p:sp>
        <p:nvSpPr>
          <p:cNvPr id="35" name="Google Shape;35;p1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7"/>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aotise päis" type="secHead">
  <p:cSld name="SECTION_HEADER">
    <p:spTree>
      <p:nvGrpSpPr>
        <p:cNvPr id="38" name="Shape 38"/>
        <p:cNvGrpSpPr/>
        <p:nvPr/>
      </p:nvGrpSpPr>
      <p:grpSpPr>
        <a:xfrm>
          <a:off x="0" y="0"/>
          <a:ext cx="0" cy="0"/>
          <a:chOff x="0" y="0"/>
          <a:chExt cx="0" cy="0"/>
        </a:xfrm>
      </p:grpSpPr>
      <p:sp>
        <p:nvSpPr>
          <p:cNvPr id="39" name="Google Shape;39;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0" name="Google Shape;40;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rebuchet MS"/>
              <a:buNone/>
              <a:defRPr sz="2000"/>
            </a:lvl1pPr>
            <a:lvl2pPr indent="-228600" lvl="1" marL="914400" algn="l">
              <a:spcBef>
                <a:spcPts val="360"/>
              </a:spcBef>
              <a:spcAft>
                <a:spcPts val="0"/>
              </a:spcAft>
              <a:buClr>
                <a:schemeClr val="dk1"/>
              </a:buClr>
              <a:buSzPts val="1800"/>
              <a:buFont typeface="Trebuchet MS"/>
              <a:buNone/>
              <a:defRPr sz="1800"/>
            </a:lvl2pPr>
            <a:lvl3pPr indent="-228600" lvl="2" marL="1371600" algn="l">
              <a:spcBef>
                <a:spcPts val="320"/>
              </a:spcBef>
              <a:spcAft>
                <a:spcPts val="0"/>
              </a:spcAft>
              <a:buClr>
                <a:schemeClr val="dk1"/>
              </a:buClr>
              <a:buSzPts val="1600"/>
              <a:buFont typeface="Trebuchet MS"/>
              <a:buNone/>
              <a:defRPr sz="1600"/>
            </a:lvl3pPr>
            <a:lvl4pPr indent="-228600" lvl="3" marL="1828800" algn="l">
              <a:spcBef>
                <a:spcPts val="280"/>
              </a:spcBef>
              <a:spcAft>
                <a:spcPts val="0"/>
              </a:spcAft>
              <a:buClr>
                <a:schemeClr val="dk1"/>
              </a:buClr>
              <a:buSzPts val="1400"/>
              <a:buFont typeface="Trebuchet MS"/>
              <a:buNone/>
              <a:defRPr sz="1400"/>
            </a:lvl4pPr>
            <a:lvl5pPr indent="-228600" lvl="4" marL="2286000" algn="l">
              <a:spcBef>
                <a:spcPts val="280"/>
              </a:spcBef>
              <a:spcAft>
                <a:spcPts val="0"/>
              </a:spcAft>
              <a:buClr>
                <a:schemeClr val="dk1"/>
              </a:buClr>
              <a:buSzPts val="1400"/>
              <a:buFont typeface="Trebuchet MS"/>
              <a:buNone/>
              <a:defRPr sz="1400"/>
            </a:lvl5pPr>
            <a:lvl6pPr indent="-228600" lvl="5" marL="2743200" algn="l">
              <a:spcBef>
                <a:spcPts val="280"/>
              </a:spcBef>
              <a:spcAft>
                <a:spcPts val="0"/>
              </a:spcAft>
              <a:buClr>
                <a:schemeClr val="dk1"/>
              </a:buClr>
              <a:buSzPts val="1400"/>
              <a:buFont typeface="Trebuchet MS"/>
              <a:buNone/>
              <a:defRPr sz="1400"/>
            </a:lvl6pPr>
            <a:lvl7pPr indent="-228600" lvl="6" marL="3200400" algn="l">
              <a:spcBef>
                <a:spcPts val="280"/>
              </a:spcBef>
              <a:spcAft>
                <a:spcPts val="0"/>
              </a:spcAft>
              <a:buClr>
                <a:schemeClr val="dk1"/>
              </a:buClr>
              <a:buSzPts val="1400"/>
              <a:buFont typeface="Trebuchet MS"/>
              <a:buNone/>
              <a:defRPr sz="1400"/>
            </a:lvl7pPr>
            <a:lvl8pPr indent="-228600" lvl="7" marL="3657600" algn="l">
              <a:spcBef>
                <a:spcPts val="280"/>
              </a:spcBef>
              <a:spcAft>
                <a:spcPts val="0"/>
              </a:spcAft>
              <a:buClr>
                <a:schemeClr val="dk1"/>
              </a:buClr>
              <a:buSzPts val="1400"/>
              <a:buFont typeface="Trebuchet MS"/>
              <a:buNone/>
              <a:defRPr sz="1400"/>
            </a:lvl8pPr>
            <a:lvl9pPr indent="-228600" lvl="8" marL="4114800" algn="l">
              <a:spcBef>
                <a:spcPts val="280"/>
              </a:spcBef>
              <a:spcAft>
                <a:spcPts val="0"/>
              </a:spcAft>
              <a:buClr>
                <a:schemeClr val="dk1"/>
              </a:buClr>
              <a:buSzPts val="1400"/>
              <a:buFont typeface="Trebuchet MS"/>
              <a:buNone/>
              <a:defRPr sz="1400"/>
            </a:lvl9pPr>
          </a:lstStyle>
          <a:p/>
        </p:txBody>
      </p:sp>
      <p:sp>
        <p:nvSpPr>
          <p:cNvPr id="41" name="Google Shape;41;p1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8"/>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 sisu" type="twoObj">
  <p:cSld name="TWO_OBJECTS">
    <p:spTree>
      <p:nvGrpSpPr>
        <p:cNvPr id="44" name="Shape 44"/>
        <p:cNvGrpSpPr/>
        <p:nvPr/>
      </p:nvGrpSpPr>
      <p:grpSpPr>
        <a:xfrm>
          <a:off x="0" y="0"/>
          <a:ext cx="0" cy="0"/>
          <a:chOff x="0" y="0"/>
          <a:chExt cx="0" cy="0"/>
        </a:xfrm>
      </p:grpSpPr>
      <p:sp>
        <p:nvSpPr>
          <p:cNvPr id="45" name="Google Shape;45;p19"/>
          <p:cNvSpPr txBox="1"/>
          <p:nvPr>
            <p:ph type="title"/>
          </p:nvPr>
        </p:nvSpPr>
        <p:spPr>
          <a:xfrm>
            <a:off x="0" y="333375"/>
            <a:ext cx="9144000" cy="77787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46" name="Google Shape;46;p19"/>
          <p:cNvSpPr txBox="1"/>
          <p:nvPr>
            <p:ph idx="1" type="body"/>
          </p:nvPr>
        </p:nvSpPr>
        <p:spPr>
          <a:xfrm>
            <a:off x="468313" y="1268413"/>
            <a:ext cx="4038600" cy="4525962"/>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1400"/>
              <a:buNone/>
              <a:defRPr sz="2800"/>
            </a:lvl1pPr>
            <a:lvl2pPr indent="-381000" lvl="1" marL="914400" algn="l">
              <a:spcBef>
                <a:spcPts val="480"/>
              </a:spcBef>
              <a:spcAft>
                <a:spcPts val="0"/>
              </a:spcAft>
              <a:buClr>
                <a:schemeClr val="dk1"/>
              </a:buClr>
              <a:buSzPts val="2400"/>
              <a:buFont typeface="Trebuchet MS"/>
              <a:buChar char="–"/>
              <a:defRPr sz="2400"/>
            </a:lvl2pPr>
            <a:lvl3pPr indent="-355600" lvl="2" marL="1371600" algn="l">
              <a:spcBef>
                <a:spcPts val="400"/>
              </a:spcBef>
              <a:spcAft>
                <a:spcPts val="0"/>
              </a:spcAft>
              <a:buClr>
                <a:schemeClr val="dk1"/>
              </a:buClr>
              <a:buSzPts val="2000"/>
              <a:buFont typeface="Trebuchet MS"/>
              <a:buChar char="•"/>
              <a:defRPr sz="2000"/>
            </a:lvl3pPr>
            <a:lvl4pPr indent="-342900" lvl="3" marL="1828800" algn="l">
              <a:spcBef>
                <a:spcPts val="360"/>
              </a:spcBef>
              <a:spcAft>
                <a:spcPts val="0"/>
              </a:spcAft>
              <a:buClr>
                <a:schemeClr val="dk1"/>
              </a:buClr>
              <a:buSzPts val="1800"/>
              <a:buFont typeface="Trebuchet MS"/>
              <a:buChar char="–"/>
              <a:defRPr sz="1800"/>
            </a:lvl4pPr>
            <a:lvl5pPr indent="-342900" lvl="4" marL="2286000" algn="l">
              <a:spcBef>
                <a:spcPts val="360"/>
              </a:spcBef>
              <a:spcAft>
                <a:spcPts val="0"/>
              </a:spcAft>
              <a:buClr>
                <a:schemeClr val="dk1"/>
              </a:buClr>
              <a:buSzPts val="1800"/>
              <a:buFont typeface="Trebuchet MS"/>
              <a:buChar char="»"/>
              <a:defRPr sz="1800"/>
            </a:lvl5pPr>
            <a:lvl6pPr indent="-342900" lvl="5" marL="2743200" algn="l">
              <a:spcBef>
                <a:spcPts val="360"/>
              </a:spcBef>
              <a:spcAft>
                <a:spcPts val="0"/>
              </a:spcAft>
              <a:buClr>
                <a:schemeClr val="dk1"/>
              </a:buClr>
              <a:buSzPts val="1800"/>
              <a:buFont typeface="Trebuchet MS"/>
              <a:buChar char="»"/>
              <a:defRPr sz="1800"/>
            </a:lvl6pPr>
            <a:lvl7pPr indent="-342900" lvl="6" marL="3200400" algn="l">
              <a:spcBef>
                <a:spcPts val="360"/>
              </a:spcBef>
              <a:spcAft>
                <a:spcPts val="0"/>
              </a:spcAft>
              <a:buClr>
                <a:schemeClr val="dk1"/>
              </a:buClr>
              <a:buSzPts val="1800"/>
              <a:buFont typeface="Trebuchet MS"/>
              <a:buChar char="»"/>
              <a:defRPr sz="1800"/>
            </a:lvl7pPr>
            <a:lvl8pPr indent="-342900" lvl="7" marL="3657600" algn="l">
              <a:spcBef>
                <a:spcPts val="360"/>
              </a:spcBef>
              <a:spcAft>
                <a:spcPts val="0"/>
              </a:spcAft>
              <a:buClr>
                <a:schemeClr val="dk1"/>
              </a:buClr>
              <a:buSzPts val="1800"/>
              <a:buFont typeface="Trebuchet MS"/>
              <a:buChar char="»"/>
              <a:defRPr sz="1800"/>
            </a:lvl8pPr>
            <a:lvl9pPr indent="-342900" lvl="8" marL="4114800" algn="l">
              <a:spcBef>
                <a:spcPts val="360"/>
              </a:spcBef>
              <a:spcAft>
                <a:spcPts val="0"/>
              </a:spcAft>
              <a:buClr>
                <a:schemeClr val="dk1"/>
              </a:buClr>
              <a:buSzPts val="1800"/>
              <a:buFont typeface="Trebuchet MS"/>
              <a:buChar char="»"/>
              <a:defRPr sz="1800"/>
            </a:lvl9pPr>
          </a:lstStyle>
          <a:p/>
        </p:txBody>
      </p:sp>
      <p:sp>
        <p:nvSpPr>
          <p:cNvPr id="47" name="Google Shape;47;p19"/>
          <p:cNvSpPr txBox="1"/>
          <p:nvPr>
            <p:ph idx="2" type="body"/>
          </p:nvPr>
        </p:nvSpPr>
        <p:spPr>
          <a:xfrm>
            <a:off x="4659313" y="1268413"/>
            <a:ext cx="4038600" cy="4525962"/>
          </a:xfrm>
          <a:prstGeom prst="rect">
            <a:avLst/>
          </a:prstGeom>
          <a:noFill/>
          <a:ln>
            <a:noFill/>
          </a:ln>
        </p:spPr>
        <p:txBody>
          <a:bodyPr anchorCtr="0" anchor="t" bIns="45700" lIns="91425" spcFirstLastPara="1" rIns="91425" wrap="square" tIns="45700">
            <a:noAutofit/>
          </a:bodyPr>
          <a:lstStyle>
            <a:lvl1pPr indent="-228600" lvl="0" marL="457200" algn="l">
              <a:spcBef>
                <a:spcPts val="560"/>
              </a:spcBef>
              <a:spcAft>
                <a:spcPts val="0"/>
              </a:spcAft>
              <a:buSzPts val="1400"/>
              <a:buNone/>
              <a:defRPr sz="2800"/>
            </a:lvl1pPr>
            <a:lvl2pPr indent="-381000" lvl="1" marL="914400" algn="l">
              <a:spcBef>
                <a:spcPts val="480"/>
              </a:spcBef>
              <a:spcAft>
                <a:spcPts val="0"/>
              </a:spcAft>
              <a:buClr>
                <a:schemeClr val="dk1"/>
              </a:buClr>
              <a:buSzPts val="2400"/>
              <a:buFont typeface="Trebuchet MS"/>
              <a:buChar char="–"/>
              <a:defRPr sz="2400"/>
            </a:lvl2pPr>
            <a:lvl3pPr indent="-355600" lvl="2" marL="1371600" algn="l">
              <a:spcBef>
                <a:spcPts val="400"/>
              </a:spcBef>
              <a:spcAft>
                <a:spcPts val="0"/>
              </a:spcAft>
              <a:buClr>
                <a:schemeClr val="dk1"/>
              </a:buClr>
              <a:buSzPts val="2000"/>
              <a:buFont typeface="Trebuchet MS"/>
              <a:buChar char="•"/>
              <a:defRPr sz="2000"/>
            </a:lvl3pPr>
            <a:lvl4pPr indent="-342900" lvl="3" marL="1828800" algn="l">
              <a:spcBef>
                <a:spcPts val="360"/>
              </a:spcBef>
              <a:spcAft>
                <a:spcPts val="0"/>
              </a:spcAft>
              <a:buClr>
                <a:schemeClr val="dk1"/>
              </a:buClr>
              <a:buSzPts val="1800"/>
              <a:buFont typeface="Trebuchet MS"/>
              <a:buChar char="–"/>
              <a:defRPr sz="1800"/>
            </a:lvl4pPr>
            <a:lvl5pPr indent="-342900" lvl="4" marL="2286000" algn="l">
              <a:spcBef>
                <a:spcPts val="360"/>
              </a:spcBef>
              <a:spcAft>
                <a:spcPts val="0"/>
              </a:spcAft>
              <a:buClr>
                <a:schemeClr val="dk1"/>
              </a:buClr>
              <a:buSzPts val="1800"/>
              <a:buFont typeface="Trebuchet MS"/>
              <a:buChar char="»"/>
              <a:defRPr sz="1800"/>
            </a:lvl5pPr>
            <a:lvl6pPr indent="-342900" lvl="5" marL="2743200" algn="l">
              <a:spcBef>
                <a:spcPts val="360"/>
              </a:spcBef>
              <a:spcAft>
                <a:spcPts val="0"/>
              </a:spcAft>
              <a:buClr>
                <a:schemeClr val="dk1"/>
              </a:buClr>
              <a:buSzPts val="1800"/>
              <a:buFont typeface="Trebuchet MS"/>
              <a:buChar char="»"/>
              <a:defRPr sz="1800"/>
            </a:lvl6pPr>
            <a:lvl7pPr indent="-342900" lvl="6" marL="3200400" algn="l">
              <a:spcBef>
                <a:spcPts val="360"/>
              </a:spcBef>
              <a:spcAft>
                <a:spcPts val="0"/>
              </a:spcAft>
              <a:buClr>
                <a:schemeClr val="dk1"/>
              </a:buClr>
              <a:buSzPts val="1800"/>
              <a:buFont typeface="Trebuchet MS"/>
              <a:buChar char="»"/>
              <a:defRPr sz="1800"/>
            </a:lvl7pPr>
            <a:lvl8pPr indent="-342900" lvl="7" marL="3657600" algn="l">
              <a:spcBef>
                <a:spcPts val="360"/>
              </a:spcBef>
              <a:spcAft>
                <a:spcPts val="0"/>
              </a:spcAft>
              <a:buClr>
                <a:schemeClr val="dk1"/>
              </a:buClr>
              <a:buSzPts val="1800"/>
              <a:buFont typeface="Trebuchet MS"/>
              <a:buChar char="»"/>
              <a:defRPr sz="1800"/>
            </a:lvl8pPr>
            <a:lvl9pPr indent="-342900" lvl="8" marL="4114800" algn="l">
              <a:spcBef>
                <a:spcPts val="360"/>
              </a:spcBef>
              <a:spcAft>
                <a:spcPts val="0"/>
              </a:spcAft>
              <a:buClr>
                <a:schemeClr val="dk1"/>
              </a:buClr>
              <a:buSzPts val="1800"/>
              <a:buFont typeface="Trebuchet MS"/>
              <a:buChar char="»"/>
              <a:defRPr sz="1800"/>
            </a:lvl9pPr>
          </a:lstStyle>
          <a:p/>
        </p:txBody>
      </p:sp>
      <p:sp>
        <p:nvSpPr>
          <p:cNvPr id="48" name="Google Shape;48;p1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9"/>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type="twoTxTwoObj">
  <p:cSld name="TWO_OBJECTS_WITH_TEXT">
    <p:spTree>
      <p:nvGrpSpPr>
        <p:cNvPr id="51" name="Shape 51"/>
        <p:cNvGrpSpPr/>
        <p:nvPr/>
      </p:nvGrpSpPr>
      <p:grpSpPr>
        <a:xfrm>
          <a:off x="0" y="0"/>
          <a:ext cx="0" cy="0"/>
          <a:chOff x="0" y="0"/>
          <a:chExt cx="0" cy="0"/>
        </a:xfrm>
      </p:grpSpPr>
      <p:sp>
        <p:nvSpPr>
          <p:cNvPr id="52" name="Google Shape;52;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53" name="Google Shape;53;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rebuchet MS"/>
              <a:buNone/>
              <a:defRPr b="1" sz="2400"/>
            </a:lvl1pPr>
            <a:lvl2pPr indent="-228600" lvl="1" marL="914400" algn="l">
              <a:spcBef>
                <a:spcPts val="400"/>
              </a:spcBef>
              <a:spcAft>
                <a:spcPts val="0"/>
              </a:spcAft>
              <a:buClr>
                <a:schemeClr val="dk1"/>
              </a:buClr>
              <a:buSzPts val="2000"/>
              <a:buFont typeface="Trebuchet MS"/>
              <a:buNone/>
              <a:defRPr b="1" sz="2000"/>
            </a:lvl2pPr>
            <a:lvl3pPr indent="-228600" lvl="2" marL="1371600" algn="l">
              <a:spcBef>
                <a:spcPts val="360"/>
              </a:spcBef>
              <a:spcAft>
                <a:spcPts val="0"/>
              </a:spcAft>
              <a:buClr>
                <a:schemeClr val="dk1"/>
              </a:buClr>
              <a:buSzPts val="1800"/>
              <a:buFont typeface="Trebuchet MS"/>
              <a:buNone/>
              <a:defRPr b="1" sz="1800"/>
            </a:lvl3pPr>
            <a:lvl4pPr indent="-228600" lvl="3" marL="1828800" algn="l">
              <a:spcBef>
                <a:spcPts val="320"/>
              </a:spcBef>
              <a:spcAft>
                <a:spcPts val="0"/>
              </a:spcAft>
              <a:buClr>
                <a:schemeClr val="dk1"/>
              </a:buClr>
              <a:buSzPts val="1600"/>
              <a:buFont typeface="Trebuchet MS"/>
              <a:buNone/>
              <a:defRPr b="1" sz="1600"/>
            </a:lvl4pPr>
            <a:lvl5pPr indent="-228600" lvl="4" marL="2286000" algn="l">
              <a:spcBef>
                <a:spcPts val="320"/>
              </a:spcBef>
              <a:spcAft>
                <a:spcPts val="0"/>
              </a:spcAft>
              <a:buClr>
                <a:schemeClr val="dk1"/>
              </a:buClr>
              <a:buSzPts val="1600"/>
              <a:buFont typeface="Trebuchet MS"/>
              <a:buNone/>
              <a:defRPr b="1" sz="1600"/>
            </a:lvl5pPr>
            <a:lvl6pPr indent="-228600" lvl="5" marL="2743200" algn="l">
              <a:spcBef>
                <a:spcPts val="320"/>
              </a:spcBef>
              <a:spcAft>
                <a:spcPts val="0"/>
              </a:spcAft>
              <a:buClr>
                <a:schemeClr val="dk1"/>
              </a:buClr>
              <a:buSzPts val="1600"/>
              <a:buFont typeface="Trebuchet MS"/>
              <a:buNone/>
              <a:defRPr b="1" sz="1600"/>
            </a:lvl6pPr>
            <a:lvl7pPr indent="-228600" lvl="6" marL="3200400" algn="l">
              <a:spcBef>
                <a:spcPts val="320"/>
              </a:spcBef>
              <a:spcAft>
                <a:spcPts val="0"/>
              </a:spcAft>
              <a:buClr>
                <a:schemeClr val="dk1"/>
              </a:buClr>
              <a:buSzPts val="1600"/>
              <a:buFont typeface="Trebuchet MS"/>
              <a:buNone/>
              <a:defRPr b="1" sz="1600"/>
            </a:lvl7pPr>
            <a:lvl8pPr indent="-228600" lvl="7" marL="3657600" algn="l">
              <a:spcBef>
                <a:spcPts val="320"/>
              </a:spcBef>
              <a:spcAft>
                <a:spcPts val="0"/>
              </a:spcAft>
              <a:buClr>
                <a:schemeClr val="dk1"/>
              </a:buClr>
              <a:buSzPts val="1600"/>
              <a:buFont typeface="Trebuchet MS"/>
              <a:buNone/>
              <a:defRPr b="1" sz="1600"/>
            </a:lvl8pPr>
            <a:lvl9pPr indent="-228600" lvl="8" marL="4114800" algn="l">
              <a:spcBef>
                <a:spcPts val="320"/>
              </a:spcBef>
              <a:spcAft>
                <a:spcPts val="0"/>
              </a:spcAft>
              <a:buClr>
                <a:schemeClr val="dk1"/>
              </a:buClr>
              <a:buSzPts val="1600"/>
              <a:buFont typeface="Trebuchet MS"/>
              <a:buNone/>
              <a:defRPr b="1" sz="1600"/>
            </a:lvl9pPr>
          </a:lstStyle>
          <a:p/>
        </p:txBody>
      </p:sp>
      <p:sp>
        <p:nvSpPr>
          <p:cNvPr id="54" name="Google Shape;54;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400"/>
              <a:buNone/>
              <a:defRPr sz="2400"/>
            </a:lvl1pPr>
            <a:lvl2pPr indent="-355600" lvl="1" marL="914400" algn="l">
              <a:spcBef>
                <a:spcPts val="400"/>
              </a:spcBef>
              <a:spcAft>
                <a:spcPts val="0"/>
              </a:spcAft>
              <a:buClr>
                <a:schemeClr val="dk1"/>
              </a:buClr>
              <a:buSzPts val="2000"/>
              <a:buFont typeface="Trebuchet MS"/>
              <a:buChar char="–"/>
              <a:defRPr sz="2000"/>
            </a:lvl2pPr>
            <a:lvl3pPr indent="-342900" lvl="2" marL="1371600" algn="l">
              <a:spcBef>
                <a:spcPts val="360"/>
              </a:spcBef>
              <a:spcAft>
                <a:spcPts val="0"/>
              </a:spcAft>
              <a:buClr>
                <a:schemeClr val="dk1"/>
              </a:buClr>
              <a:buSzPts val="1800"/>
              <a:buFont typeface="Trebuchet MS"/>
              <a:buChar char="•"/>
              <a:defRPr sz="1800"/>
            </a:lvl3pPr>
            <a:lvl4pPr indent="-330200" lvl="3" marL="1828800" algn="l">
              <a:spcBef>
                <a:spcPts val="320"/>
              </a:spcBef>
              <a:spcAft>
                <a:spcPts val="0"/>
              </a:spcAft>
              <a:buClr>
                <a:schemeClr val="dk1"/>
              </a:buClr>
              <a:buSzPts val="1600"/>
              <a:buFont typeface="Trebuchet MS"/>
              <a:buChar char="–"/>
              <a:defRPr sz="1600"/>
            </a:lvl4pPr>
            <a:lvl5pPr indent="-330200" lvl="4" marL="2286000" algn="l">
              <a:spcBef>
                <a:spcPts val="320"/>
              </a:spcBef>
              <a:spcAft>
                <a:spcPts val="0"/>
              </a:spcAft>
              <a:buClr>
                <a:schemeClr val="dk1"/>
              </a:buClr>
              <a:buSzPts val="1600"/>
              <a:buFont typeface="Trebuchet MS"/>
              <a:buChar char="»"/>
              <a:defRPr sz="1600"/>
            </a:lvl5pPr>
            <a:lvl6pPr indent="-330200" lvl="5" marL="2743200" algn="l">
              <a:spcBef>
                <a:spcPts val="320"/>
              </a:spcBef>
              <a:spcAft>
                <a:spcPts val="0"/>
              </a:spcAft>
              <a:buClr>
                <a:schemeClr val="dk1"/>
              </a:buClr>
              <a:buSzPts val="1600"/>
              <a:buFont typeface="Trebuchet MS"/>
              <a:buChar char="»"/>
              <a:defRPr sz="1600"/>
            </a:lvl6pPr>
            <a:lvl7pPr indent="-330200" lvl="6" marL="3200400" algn="l">
              <a:spcBef>
                <a:spcPts val="320"/>
              </a:spcBef>
              <a:spcAft>
                <a:spcPts val="0"/>
              </a:spcAft>
              <a:buClr>
                <a:schemeClr val="dk1"/>
              </a:buClr>
              <a:buSzPts val="1600"/>
              <a:buFont typeface="Trebuchet MS"/>
              <a:buChar char="»"/>
              <a:defRPr sz="1600"/>
            </a:lvl7pPr>
            <a:lvl8pPr indent="-330200" lvl="7" marL="3657600" algn="l">
              <a:spcBef>
                <a:spcPts val="320"/>
              </a:spcBef>
              <a:spcAft>
                <a:spcPts val="0"/>
              </a:spcAft>
              <a:buClr>
                <a:schemeClr val="dk1"/>
              </a:buClr>
              <a:buSzPts val="1600"/>
              <a:buFont typeface="Trebuchet MS"/>
              <a:buChar char="»"/>
              <a:defRPr sz="1600"/>
            </a:lvl8pPr>
            <a:lvl9pPr indent="-330200" lvl="8" marL="4114800" algn="l">
              <a:spcBef>
                <a:spcPts val="320"/>
              </a:spcBef>
              <a:spcAft>
                <a:spcPts val="0"/>
              </a:spcAft>
              <a:buClr>
                <a:schemeClr val="dk1"/>
              </a:buClr>
              <a:buSzPts val="1600"/>
              <a:buFont typeface="Trebuchet MS"/>
              <a:buChar char="»"/>
              <a:defRPr sz="1600"/>
            </a:lvl9pPr>
          </a:lstStyle>
          <a:p/>
        </p:txBody>
      </p:sp>
      <p:sp>
        <p:nvSpPr>
          <p:cNvPr id="55" name="Google Shape;55;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rebuchet MS"/>
              <a:buNone/>
              <a:defRPr b="1" sz="2400"/>
            </a:lvl1pPr>
            <a:lvl2pPr indent="-228600" lvl="1" marL="914400" algn="l">
              <a:spcBef>
                <a:spcPts val="400"/>
              </a:spcBef>
              <a:spcAft>
                <a:spcPts val="0"/>
              </a:spcAft>
              <a:buClr>
                <a:schemeClr val="dk1"/>
              </a:buClr>
              <a:buSzPts val="2000"/>
              <a:buFont typeface="Trebuchet MS"/>
              <a:buNone/>
              <a:defRPr b="1" sz="2000"/>
            </a:lvl2pPr>
            <a:lvl3pPr indent="-228600" lvl="2" marL="1371600" algn="l">
              <a:spcBef>
                <a:spcPts val="360"/>
              </a:spcBef>
              <a:spcAft>
                <a:spcPts val="0"/>
              </a:spcAft>
              <a:buClr>
                <a:schemeClr val="dk1"/>
              </a:buClr>
              <a:buSzPts val="1800"/>
              <a:buFont typeface="Trebuchet MS"/>
              <a:buNone/>
              <a:defRPr b="1" sz="1800"/>
            </a:lvl3pPr>
            <a:lvl4pPr indent="-228600" lvl="3" marL="1828800" algn="l">
              <a:spcBef>
                <a:spcPts val="320"/>
              </a:spcBef>
              <a:spcAft>
                <a:spcPts val="0"/>
              </a:spcAft>
              <a:buClr>
                <a:schemeClr val="dk1"/>
              </a:buClr>
              <a:buSzPts val="1600"/>
              <a:buFont typeface="Trebuchet MS"/>
              <a:buNone/>
              <a:defRPr b="1" sz="1600"/>
            </a:lvl4pPr>
            <a:lvl5pPr indent="-228600" lvl="4" marL="2286000" algn="l">
              <a:spcBef>
                <a:spcPts val="320"/>
              </a:spcBef>
              <a:spcAft>
                <a:spcPts val="0"/>
              </a:spcAft>
              <a:buClr>
                <a:schemeClr val="dk1"/>
              </a:buClr>
              <a:buSzPts val="1600"/>
              <a:buFont typeface="Trebuchet MS"/>
              <a:buNone/>
              <a:defRPr b="1" sz="1600"/>
            </a:lvl5pPr>
            <a:lvl6pPr indent="-228600" lvl="5" marL="2743200" algn="l">
              <a:spcBef>
                <a:spcPts val="320"/>
              </a:spcBef>
              <a:spcAft>
                <a:spcPts val="0"/>
              </a:spcAft>
              <a:buClr>
                <a:schemeClr val="dk1"/>
              </a:buClr>
              <a:buSzPts val="1600"/>
              <a:buFont typeface="Trebuchet MS"/>
              <a:buNone/>
              <a:defRPr b="1" sz="1600"/>
            </a:lvl6pPr>
            <a:lvl7pPr indent="-228600" lvl="6" marL="3200400" algn="l">
              <a:spcBef>
                <a:spcPts val="320"/>
              </a:spcBef>
              <a:spcAft>
                <a:spcPts val="0"/>
              </a:spcAft>
              <a:buClr>
                <a:schemeClr val="dk1"/>
              </a:buClr>
              <a:buSzPts val="1600"/>
              <a:buFont typeface="Trebuchet MS"/>
              <a:buNone/>
              <a:defRPr b="1" sz="1600"/>
            </a:lvl7pPr>
            <a:lvl8pPr indent="-228600" lvl="7" marL="3657600" algn="l">
              <a:spcBef>
                <a:spcPts val="320"/>
              </a:spcBef>
              <a:spcAft>
                <a:spcPts val="0"/>
              </a:spcAft>
              <a:buClr>
                <a:schemeClr val="dk1"/>
              </a:buClr>
              <a:buSzPts val="1600"/>
              <a:buFont typeface="Trebuchet MS"/>
              <a:buNone/>
              <a:defRPr b="1" sz="1600"/>
            </a:lvl8pPr>
            <a:lvl9pPr indent="-228600" lvl="8" marL="4114800" algn="l">
              <a:spcBef>
                <a:spcPts val="320"/>
              </a:spcBef>
              <a:spcAft>
                <a:spcPts val="0"/>
              </a:spcAft>
              <a:buClr>
                <a:schemeClr val="dk1"/>
              </a:buClr>
              <a:buSzPts val="1600"/>
              <a:buFont typeface="Trebuchet MS"/>
              <a:buNone/>
              <a:defRPr b="1" sz="1600"/>
            </a:lvl9pPr>
          </a:lstStyle>
          <a:p/>
        </p:txBody>
      </p:sp>
      <p:sp>
        <p:nvSpPr>
          <p:cNvPr id="56" name="Google Shape;56;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SzPts val="1400"/>
              <a:buNone/>
              <a:defRPr sz="2400"/>
            </a:lvl1pPr>
            <a:lvl2pPr indent="-355600" lvl="1" marL="914400" algn="l">
              <a:spcBef>
                <a:spcPts val="400"/>
              </a:spcBef>
              <a:spcAft>
                <a:spcPts val="0"/>
              </a:spcAft>
              <a:buClr>
                <a:schemeClr val="dk1"/>
              </a:buClr>
              <a:buSzPts val="2000"/>
              <a:buFont typeface="Trebuchet MS"/>
              <a:buChar char="–"/>
              <a:defRPr sz="2000"/>
            </a:lvl2pPr>
            <a:lvl3pPr indent="-342900" lvl="2" marL="1371600" algn="l">
              <a:spcBef>
                <a:spcPts val="360"/>
              </a:spcBef>
              <a:spcAft>
                <a:spcPts val="0"/>
              </a:spcAft>
              <a:buClr>
                <a:schemeClr val="dk1"/>
              </a:buClr>
              <a:buSzPts val="1800"/>
              <a:buFont typeface="Trebuchet MS"/>
              <a:buChar char="•"/>
              <a:defRPr sz="1800"/>
            </a:lvl3pPr>
            <a:lvl4pPr indent="-330200" lvl="3" marL="1828800" algn="l">
              <a:spcBef>
                <a:spcPts val="320"/>
              </a:spcBef>
              <a:spcAft>
                <a:spcPts val="0"/>
              </a:spcAft>
              <a:buClr>
                <a:schemeClr val="dk1"/>
              </a:buClr>
              <a:buSzPts val="1600"/>
              <a:buFont typeface="Trebuchet MS"/>
              <a:buChar char="–"/>
              <a:defRPr sz="1600"/>
            </a:lvl4pPr>
            <a:lvl5pPr indent="-330200" lvl="4" marL="2286000" algn="l">
              <a:spcBef>
                <a:spcPts val="320"/>
              </a:spcBef>
              <a:spcAft>
                <a:spcPts val="0"/>
              </a:spcAft>
              <a:buClr>
                <a:schemeClr val="dk1"/>
              </a:buClr>
              <a:buSzPts val="1600"/>
              <a:buFont typeface="Trebuchet MS"/>
              <a:buChar char="»"/>
              <a:defRPr sz="1600"/>
            </a:lvl5pPr>
            <a:lvl6pPr indent="-330200" lvl="5" marL="2743200" algn="l">
              <a:spcBef>
                <a:spcPts val="320"/>
              </a:spcBef>
              <a:spcAft>
                <a:spcPts val="0"/>
              </a:spcAft>
              <a:buClr>
                <a:schemeClr val="dk1"/>
              </a:buClr>
              <a:buSzPts val="1600"/>
              <a:buFont typeface="Trebuchet MS"/>
              <a:buChar char="»"/>
              <a:defRPr sz="1600"/>
            </a:lvl6pPr>
            <a:lvl7pPr indent="-330200" lvl="6" marL="3200400" algn="l">
              <a:spcBef>
                <a:spcPts val="320"/>
              </a:spcBef>
              <a:spcAft>
                <a:spcPts val="0"/>
              </a:spcAft>
              <a:buClr>
                <a:schemeClr val="dk1"/>
              </a:buClr>
              <a:buSzPts val="1600"/>
              <a:buFont typeface="Trebuchet MS"/>
              <a:buChar char="»"/>
              <a:defRPr sz="1600"/>
            </a:lvl7pPr>
            <a:lvl8pPr indent="-330200" lvl="7" marL="3657600" algn="l">
              <a:spcBef>
                <a:spcPts val="320"/>
              </a:spcBef>
              <a:spcAft>
                <a:spcPts val="0"/>
              </a:spcAft>
              <a:buClr>
                <a:schemeClr val="dk1"/>
              </a:buClr>
              <a:buSzPts val="1600"/>
              <a:buFont typeface="Trebuchet MS"/>
              <a:buChar char="»"/>
              <a:defRPr sz="1600"/>
            </a:lvl8pPr>
            <a:lvl9pPr indent="-330200" lvl="8" marL="4114800" algn="l">
              <a:spcBef>
                <a:spcPts val="320"/>
              </a:spcBef>
              <a:spcAft>
                <a:spcPts val="0"/>
              </a:spcAft>
              <a:buClr>
                <a:schemeClr val="dk1"/>
              </a:buClr>
              <a:buSzPts val="1600"/>
              <a:buFont typeface="Trebuchet MS"/>
              <a:buChar char="»"/>
              <a:defRPr sz="1600"/>
            </a:lvl9pPr>
          </a:lstStyle>
          <a:p/>
        </p:txBody>
      </p:sp>
      <p:sp>
        <p:nvSpPr>
          <p:cNvPr id="57" name="Google Shape;57;p2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type="blank">
  <p:cSld name="BLANK">
    <p:spTree>
      <p:nvGrpSpPr>
        <p:cNvPr id="60" name="Shape 60"/>
        <p:cNvGrpSpPr/>
        <p:nvPr/>
      </p:nvGrpSpPr>
      <p:grpSpPr>
        <a:xfrm>
          <a:off x="0" y="0"/>
          <a:ext cx="0" cy="0"/>
          <a:chOff x="0" y="0"/>
          <a:chExt cx="0" cy="0"/>
        </a:xfrm>
      </p:grpSpPr>
      <p:sp>
        <p:nvSpPr>
          <p:cNvPr id="61" name="Google Shape;61;p2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disega sisu" type="objTx">
  <p:cSld name="OBJECT_WITH_CAPTION_TEXT">
    <p:spTree>
      <p:nvGrpSpPr>
        <p:cNvPr id="64" name="Shape 64"/>
        <p:cNvGrpSpPr/>
        <p:nvPr/>
      </p:nvGrpSpPr>
      <p:grpSpPr>
        <a:xfrm>
          <a:off x="0" y="0"/>
          <a:ext cx="0" cy="0"/>
          <a:chOff x="0" y="0"/>
          <a:chExt cx="0" cy="0"/>
        </a:xfrm>
      </p:grpSpPr>
      <p:sp>
        <p:nvSpPr>
          <p:cNvPr id="65" name="Google Shape;65;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66" name="Google Shape;66;p2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1400"/>
              <a:buNone/>
              <a:defRPr sz="3200"/>
            </a:lvl1pPr>
            <a:lvl2pPr indent="-406400" lvl="1" marL="914400" algn="l">
              <a:spcBef>
                <a:spcPts val="560"/>
              </a:spcBef>
              <a:spcAft>
                <a:spcPts val="0"/>
              </a:spcAft>
              <a:buClr>
                <a:schemeClr val="dk1"/>
              </a:buClr>
              <a:buSzPts val="2800"/>
              <a:buFont typeface="Trebuchet MS"/>
              <a:buChar char="–"/>
              <a:defRPr sz="2800"/>
            </a:lvl2pPr>
            <a:lvl3pPr indent="-381000" lvl="2" marL="1371600" algn="l">
              <a:spcBef>
                <a:spcPts val="480"/>
              </a:spcBef>
              <a:spcAft>
                <a:spcPts val="0"/>
              </a:spcAft>
              <a:buClr>
                <a:schemeClr val="dk1"/>
              </a:buClr>
              <a:buSzPts val="2400"/>
              <a:buFont typeface="Trebuchet MS"/>
              <a:buChar char="•"/>
              <a:defRPr sz="2400"/>
            </a:lvl3pPr>
            <a:lvl4pPr indent="-355600" lvl="3" marL="1828800" algn="l">
              <a:spcBef>
                <a:spcPts val="400"/>
              </a:spcBef>
              <a:spcAft>
                <a:spcPts val="0"/>
              </a:spcAft>
              <a:buClr>
                <a:schemeClr val="dk1"/>
              </a:buClr>
              <a:buSzPts val="2000"/>
              <a:buFont typeface="Trebuchet MS"/>
              <a:buChar char="–"/>
              <a:defRPr sz="2000"/>
            </a:lvl4pPr>
            <a:lvl5pPr indent="-355600" lvl="4" marL="2286000" algn="l">
              <a:spcBef>
                <a:spcPts val="400"/>
              </a:spcBef>
              <a:spcAft>
                <a:spcPts val="0"/>
              </a:spcAft>
              <a:buClr>
                <a:schemeClr val="dk1"/>
              </a:buClr>
              <a:buSzPts val="2000"/>
              <a:buFont typeface="Trebuchet MS"/>
              <a:buChar char="»"/>
              <a:defRPr sz="2000"/>
            </a:lvl5pPr>
            <a:lvl6pPr indent="-355600" lvl="5" marL="2743200" algn="l">
              <a:spcBef>
                <a:spcPts val="400"/>
              </a:spcBef>
              <a:spcAft>
                <a:spcPts val="0"/>
              </a:spcAft>
              <a:buClr>
                <a:schemeClr val="dk1"/>
              </a:buClr>
              <a:buSzPts val="2000"/>
              <a:buFont typeface="Trebuchet MS"/>
              <a:buChar char="»"/>
              <a:defRPr sz="2000"/>
            </a:lvl6pPr>
            <a:lvl7pPr indent="-355600" lvl="6" marL="3200400" algn="l">
              <a:spcBef>
                <a:spcPts val="400"/>
              </a:spcBef>
              <a:spcAft>
                <a:spcPts val="0"/>
              </a:spcAft>
              <a:buClr>
                <a:schemeClr val="dk1"/>
              </a:buClr>
              <a:buSzPts val="2000"/>
              <a:buFont typeface="Trebuchet MS"/>
              <a:buChar char="»"/>
              <a:defRPr sz="2000"/>
            </a:lvl7pPr>
            <a:lvl8pPr indent="-355600" lvl="7" marL="3657600" algn="l">
              <a:spcBef>
                <a:spcPts val="400"/>
              </a:spcBef>
              <a:spcAft>
                <a:spcPts val="0"/>
              </a:spcAft>
              <a:buClr>
                <a:schemeClr val="dk1"/>
              </a:buClr>
              <a:buSzPts val="2000"/>
              <a:buFont typeface="Trebuchet MS"/>
              <a:buChar char="»"/>
              <a:defRPr sz="2000"/>
            </a:lvl8pPr>
            <a:lvl9pPr indent="-355600" lvl="8" marL="4114800" algn="l">
              <a:spcBef>
                <a:spcPts val="400"/>
              </a:spcBef>
              <a:spcAft>
                <a:spcPts val="0"/>
              </a:spcAft>
              <a:buClr>
                <a:schemeClr val="dk1"/>
              </a:buClr>
              <a:buSzPts val="2000"/>
              <a:buFont typeface="Trebuchet MS"/>
              <a:buChar char="»"/>
              <a:defRPr sz="2000"/>
            </a:lvl9pPr>
          </a:lstStyle>
          <a:p/>
        </p:txBody>
      </p:sp>
      <p:sp>
        <p:nvSpPr>
          <p:cNvPr id="67" name="Google Shape;67;p2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rebuchet MS"/>
              <a:buNone/>
              <a:defRPr sz="1400"/>
            </a:lvl1pPr>
            <a:lvl2pPr indent="-228600" lvl="1" marL="914400" algn="l">
              <a:spcBef>
                <a:spcPts val="240"/>
              </a:spcBef>
              <a:spcAft>
                <a:spcPts val="0"/>
              </a:spcAft>
              <a:buClr>
                <a:schemeClr val="dk1"/>
              </a:buClr>
              <a:buSzPts val="1200"/>
              <a:buFont typeface="Trebuchet MS"/>
              <a:buNone/>
              <a:defRPr sz="1200"/>
            </a:lvl2pPr>
            <a:lvl3pPr indent="-228600" lvl="2" marL="1371600" algn="l">
              <a:spcBef>
                <a:spcPts val="200"/>
              </a:spcBef>
              <a:spcAft>
                <a:spcPts val="0"/>
              </a:spcAft>
              <a:buClr>
                <a:schemeClr val="dk1"/>
              </a:buClr>
              <a:buSzPts val="1000"/>
              <a:buFont typeface="Trebuchet MS"/>
              <a:buNone/>
              <a:defRPr sz="1000"/>
            </a:lvl3pPr>
            <a:lvl4pPr indent="-228600" lvl="3" marL="1828800" algn="l">
              <a:spcBef>
                <a:spcPts val="180"/>
              </a:spcBef>
              <a:spcAft>
                <a:spcPts val="0"/>
              </a:spcAft>
              <a:buClr>
                <a:schemeClr val="dk1"/>
              </a:buClr>
              <a:buSzPts val="900"/>
              <a:buFont typeface="Trebuchet MS"/>
              <a:buNone/>
              <a:defRPr sz="900"/>
            </a:lvl4pPr>
            <a:lvl5pPr indent="-228600" lvl="4" marL="2286000" algn="l">
              <a:spcBef>
                <a:spcPts val="180"/>
              </a:spcBef>
              <a:spcAft>
                <a:spcPts val="0"/>
              </a:spcAft>
              <a:buClr>
                <a:schemeClr val="dk1"/>
              </a:buClr>
              <a:buSzPts val="900"/>
              <a:buFont typeface="Trebuchet MS"/>
              <a:buNone/>
              <a:defRPr sz="900"/>
            </a:lvl5pPr>
            <a:lvl6pPr indent="-228600" lvl="5" marL="2743200" algn="l">
              <a:spcBef>
                <a:spcPts val="180"/>
              </a:spcBef>
              <a:spcAft>
                <a:spcPts val="0"/>
              </a:spcAft>
              <a:buClr>
                <a:schemeClr val="dk1"/>
              </a:buClr>
              <a:buSzPts val="900"/>
              <a:buFont typeface="Trebuchet MS"/>
              <a:buNone/>
              <a:defRPr sz="900"/>
            </a:lvl6pPr>
            <a:lvl7pPr indent="-228600" lvl="6" marL="3200400" algn="l">
              <a:spcBef>
                <a:spcPts val="180"/>
              </a:spcBef>
              <a:spcAft>
                <a:spcPts val="0"/>
              </a:spcAft>
              <a:buClr>
                <a:schemeClr val="dk1"/>
              </a:buClr>
              <a:buSzPts val="900"/>
              <a:buFont typeface="Trebuchet MS"/>
              <a:buNone/>
              <a:defRPr sz="900"/>
            </a:lvl7pPr>
            <a:lvl8pPr indent="-228600" lvl="7" marL="3657600" algn="l">
              <a:spcBef>
                <a:spcPts val="180"/>
              </a:spcBef>
              <a:spcAft>
                <a:spcPts val="0"/>
              </a:spcAft>
              <a:buClr>
                <a:schemeClr val="dk1"/>
              </a:buClr>
              <a:buSzPts val="900"/>
              <a:buFont typeface="Trebuchet MS"/>
              <a:buNone/>
              <a:defRPr sz="900"/>
            </a:lvl8pPr>
            <a:lvl9pPr indent="-228600" lvl="8" marL="4114800" algn="l">
              <a:spcBef>
                <a:spcPts val="180"/>
              </a:spcBef>
              <a:spcAft>
                <a:spcPts val="0"/>
              </a:spcAft>
              <a:buClr>
                <a:schemeClr val="dk1"/>
              </a:buClr>
              <a:buSzPts val="900"/>
              <a:buFont typeface="Trebuchet MS"/>
              <a:buNone/>
              <a:defRPr sz="900"/>
            </a:lvl9pPr>
          </a:lstStyle>
          <a:p/>
        </p:txBody>
      </p:sp>
      <p:sp>
        <p:nvSpPr>
          <p:cNvPr id="68" name="Google Shape;68;p2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diallkirjaga pilt" type="picTx">
  <p:cSld name="PICTURE_WITH_CAPTION_TEXT">
    <p:spTree>
      <p:nvGrpSpPr>
        <p:cNvPr id="71" name="Shape 71"/>
        <p:cNvGrpSpPr/>
        <p:nvPr/>
      </p:nvGrpSpPr>
      <p:grpSpPr>
        <a:xfrm>
          <a:off x="0" y="0"/>
          <a:ext cx="0" cy="0"/>
          <a:chOff x="0" y="0"/>
          <a:chExt cx="0" cy="0"/>
        </a:xfrm>
      </p:grpSpPr>
      <p:sp>
        <p:nvSpPr>
          <p:cNvPr id="72" name="Google Shape;72;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73" name="Google Shape;73;p23"/>
          <p:cNvSpPr/>
          <p:nvPr>
            <p:ph idx="2" type="pic"/>
          </p:nvPr>
        </p:nvSpPr>
        <p:spPr>
          <a:xfrm>
            <a:off x="1792288" y="612775"/>
            <a:ext cx="5486400" cy="4114800"/>
          </a:xfrm>
          <a:prstGeom prst="rect">
            <a:avLst/>
          </a:prstGeom>
          <a:noFill/>
          <a:ln>
            <a:noFill/>
          </a:ln>
        </p:spPr>
      </p:sp>
      <p:sp>
        <p:nvSpPr>
          <p:cNvPr id="74" name="Google Shape;74;p2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rebuchet MS"/>
              <a:buNone/>
              <a:defRPr sz="1400"/>
            </a:lvl1pPr>
            <a:lvl2pPr indent="-228600" lvl="1" marL="914400" algn="l">
              <a:spcBef>
                <a:spcPts val="240"/>
              </a:spcBef>
              <a:spcAft>
                <a:spcPts val="0"/>
              </a:spcAft>
              <a:buClr>
                <a:schemeClr val="dk1"/>
              </a:buClr>
              <a:buSzPts val="1200"/>
              <a:buFont typeface="Trebuchet MS"/>
              <a:buNone/>
              <a:defRPr sz="1200"/>
            </a:lvl2pPr>
            <a:lvl3pPr indent="-228600" lvl="2" marL="1371600" algn="l">
              <a:spcBef>
                <a:spcPts val="200"/>
              </a:spcBef>
              <a:spcAft>
                <a:spcPts val="0"/>
              </a:spcAft>
              <a:buClr>
                <a:schemeClr val="dk1"/>
              </a:buClr>
              <a:buSzPts val="1000"/>
              <a:buFont typeface="Trebuchet MS"/>
              <a:buNone/>
              <a:defRPr sz="1000"/>
            </a:lvl3pPr>
            <a:lvl4pPr indent="-228600" lvl="3" marL="1828800" algn="l">
              <a:spcBef>
                <a:spcPts val="180"/>
              </a:spcBef>
              <a:spcAft>
                <a:spcPts val="0"/>
              </a:spcAft>
              <a:buClr>
                <a:schemeClr val="dk1"/>
              </a:buClr>
              <a:buSzPts val="900"/>
              <a:buFont typeface="Trebuchet MS"/>
              <a:buNone/>
              <a:defRPr sz="900"/>
            </a:lvl4pPr>
            <a:lvl5pPr indent="-228600" lvl="4" marL="2286000" algn="l">
              <a:spcBef>
                <a:spcPts val="180"/>
              </a:spcBef>
              <a:spcAft>
                <a:spcPts val="0"/>
              </a:spcAft>
              <a:buClr>
                <a:schemeClr val="dk1"/>
              </a:buClr>
              <a:buSzPts val="900"/>
              <a:buFont typeface="Trebuchet MS"/>
              <a:buNone/>
              <a:defRPr sz="900"/>
            </a:lvl5pPr>
            <a:lvl6pPr indent="-228600" lvl="5" marL="2743200" algn="l">
              <a:spcBef>
                <a:spcPts val="180"/>
              </a:spcBef>
              <a:spcAft>
                <a:spcPts val="0"/>
              </a:spcAft>
              <a:buClr>
                <a:schemeClr val="dk1"/>
              </a:buClr>
              <a:buSzPts val="900"/>
              <a:buFont typeface="Trebuchet MS"/>
              <a:buNone/>
              <a:defRPr sz="900"/>
            </a:lvl6pPr>
            <a:lvl7pPr indent="-228600" lvl="6" marL="3200400" algn="l">
              <a:spcBef>
                <a:spcPts val="180"/>
              </a:spcBef>
              <a:spcAft>
                <a:spcPts val="0"/>
              </a:spcAft>
              <a:buClr>
                <a:schemeClr val="dk1"/>
              </a:buClr>
              <a:buSzPts val="900"/>
              <a:buFont typeface="Trebuchet MS"/>
              <a:buNone/>
              <a:defRPr sz="900"/>
            </a:lvl7pPr>
            <a:lvl8pPr indent="-228600" lvl="7" marL="3657600" algn="l">
              <a:spcBef>
                <a:spcPts val="180"/>
              </a:spcBef>
              <a:spcAft>
                <a:spcPts val="0"/>
              </a:spcAft>
              <a:buClr>
                <a:schemeClr val="dk1"/>
              </a:buClr>
              <a:buSzPts val="900"/>
              <a:buFont typeface="Trebuchet MS"/>
              <a:buNone/>
              <a:defRPr sz="900"/>
            </a:lvl8pPr>
            <a:lvl9pPr indent="-228600" lvl="8" marL="4114800" algn="l">
              <a:spcBef>
                <a:spcPts val="180"/>
              </a:spcBef>
              <a:spcAft>
                <a:spcPts val="0"/>
              </a:spcAft>
              <a:buClr>
                <a:schemeClr val="dk1"/>
              </a:buClr>
              <a:buSzPts val="900"/>
              <a:buFont typeface="Trebuchet MS"/>
              <a:buNone/>
              <a:defRPr sz="900"/>
            </a:lvl9pPr>
          </a:lstStyle>
          <a:p/>
        </p:txBody>
      </p:sp>
      <p:sp>
        <p:nvSpPr>
          <p:cNvPr id="75" name="Google Shape;75;p2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Arial"/>
                <a:ea typeface="Arial"/>
                <a:cs typeface="Arial"/>
                <a:sym typeface="Arial"/>
              </a:defRPr>
            </a:lvl1pPr>
            <a:lvl2pPr indent="0" lvl="1" marL="0" marR="0" algn="r">
              <a:spcBef>
                <a:spcPts val="0"/>
              </a:spcBef>
              <a:spcAft>
                <a:spcPts val="0"/>
              </a:spcAft>
              <a:buNone/>
              <a:defRPr sz="1400">
                <a:solidFill>
                  <a:schemeClr val="dk1"/>
                </a:solidFill>
                <a:latin typeface="Arial"/>
                <a:ea typeface="Arial"/>
                <a:cs typeface="Arial"/>
                <a:sym typeface="Arial"/>
              </a:defRPr>
            </a:lvl2pPr>
            <a:lvl3pPr indent="0" lvl="2" marL="0" marR="0" algn="r">
              <a:spcBef>
                <a:spcPts val="0"/>
              </a:spcBef>
              <a:spcAft>
                <a:spcPts val="0"/>
              </a:spcAft>
              <a:buNone/>
              <a:defRPr sz="1400">
                <a:solidFill>
                  <a:schemeClr val="dk1"/>
                </a:solidFill>
                <a:latin typeface="Arial"/>
                <a:ea typeface="Arial"/>
                <a:cs typeface="Arial"/>
                <a:sym typeface="Arial"/>
              </a:defRPr>
            </a:lvl3pPr>
            <a:lvl4pPr indent="0" lvl="3" marL="0" marR="0" algn="r">
              <a:spcBef>
                <a:spcPts val="0"/>
              </a:spcBef>
              <a:spcAft>
                <a:spcPts val="0"/>
              </a:spcAft>
              <a:buNone/>
              <a:defRPr sz="1400">
                <a:solidFill>
                  <a:schemeClr val="dk1"/>
                </a:solidFill>
                <a:latin typeface="Arial"/>
                <a:ea typeface="Arial"/>
                <a:cs typeface="Arial"/>
                <a:sym typeface="Arial"/>
              </a:defRPr>
            </a:lvl4pPr>
            <a:lvl5pPr indent="0" lvl="4" marL="0" marR="0" algn="r">
              <a:spcBef>
                <a:spcPts val="0"/>
              </a:spcBef>
              <a:spcAft>
                <a:spcPts val="0"/>
              </a:spcAft>
              <a:buNone/>
              <a:defRPr sz="1400">
                <a:solidFill>
                  <a:schemeClr val="dk1"/>
                </a:solidFill>
                <a:latin typeface="Arial"/>
                <a:ea typeface="Arial"/>
                <a:cs typeface="Arial"/>
                <a:sym typeface="Arial"/>
              </a:defRPr>
            </a:lvl5pPr>
            <a:lvl6pPr indent="0" lvl="5" marL="0" marR="0" algn="r">
              <a:spcBef>
                <a:spcPts val="0"/>
              </a:spcBef>
              <a:spcAft>
                <a:spcPts val="0"/>
              </a:spcAft>
              <a:buNone/>
              <a:defRPr sz="1400">
                <a:solidFill>
                  <a:schemeClr val="dk1"/>
                </a:solidFill>
                <a:latin typeface="Arial"/>
                <a:ea typeface="Arial"/>
                <a:cs typeface="Arial"/>
                <a:sym typeface="Arial"/>
              </a:defRPr>
            </a:lvl6pPr>
            <a:lvl7pPr indent="0" lvl="6" marL="0" marR="0" algn="r">
              <a:spcBef>
                <a:spcPts val="0"/>
              </a:spcBef>
              <a:spcAft>
                <a:spcPts val="0"/>
              </a:spcAft>
              <a:buNone/>
              <a:defRPr sz="1400">
                <a:solidFill>
                  <a:schemeClr val="dk1"/>
                </a:solidFill>
                <a:latin typeface="Arial"/>
                <a:ea typeface="Arial"/>
                <a:cs typeface="Arial"/>
                <a:sym typeface="Arial"/>
              </a:defRPr>
            </a:lvl7pPr>
            <a:lvl8pPr indent="0" lvl="7" marL="0" marR="0" algn="r">
              <a:spcBef>
                <a:spcPts val="0"/>
              </a:spcBef>
              <a:spcAft>
                <a:spcPts val="0"/>
              </a:spcAft>
              <a:buNone/>
              <a:defRPr sz="1400">
                <a:solidFill>
                  <a:schemeClr val="dk1"/>
                </a:solidFill>
                <a:latin typeface="Arial"/>
                <a:ea typeface="Arial"/>
                <a:cs typeface="Arial"/>
                <a:sym typeface="Arial"/>
              </a:defRPr>
            </a:lvl8pPr>
            <a:lvl9pPr indent="0" lvl="8" marL="0" marR="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3.jp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0" y="333375"/>
            <a:ext cx="9144000" cy="77787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1" sz="2400" u="none" cap="none" strike="noStrike">
                <a:solidFill>
                  <a:schemeClr val="dk2"/>
                </a:solidFill>
                <a:latin typeface="Trebuchet MS"/>
                <a:ea typeface="Trebuchet MS"/>
                <a:cs typeface="Trebuchet MS"/>
                <a:sym typeface="Trebuchet MS"/>
              </a:defRPr>
            </a:lvl1pPr>
            <a:lvl2pPr lvl="1" marR="0" rtl="0" algn="r">
              <a:spcBef>
                <a:spcPts val="0"/>
              </a:spcBef>
              <a:spcAft>
                <a:spcPts val="0"/>
              </a:spcAft>
              <a:buSzPts val="1400"/>
              <a:buNone/>
              <a:defRPr b="0" i="1" sz="2400" u="none" cap="none" strike="noStrike">
                <a:solidFill>
                  <a:schemeClr val="dk2"/>
                </a:solidFill>
                <a:latin typeface="Trebuchet MS"/>
                <a:ea typeface="Trebuchet MS"/>
                <a:cs typeface="Trebuchet MS"/>
                <a:sym typeface="Trebuchet MS"/>
              </a:defRPr>
            </a:lvl2pPr>
            <a:lvl3pPr lvl="2" marR="0" rtl="0" algn="r">
              <a:spcBef>
                <a:spcPts val="0"/>
              </a:spcBef>
              <a:spcAft>
                <a:spcPts val="0"/>
              </a:spcAft>
              <a:buSzPts val="1400"/>
              <a:buNone/>
              <a:defRPr b="0" i="1" sz="2400" u="none" cap="none" strike="noStrike">
                <a:solidFill>
                  <a:schemeClr val="dk2"/>
                </a:solidFill>
                <a:latin typeface="Trebuchet MS"/>
                <a:ea typeface="Trebuchet MS"/>
                <a:cs typeface="Trebuchet MS"/>
                <a:sym typeface="Trebuchet MS"/>
              </a:defRPr>
            </a:lvl3pPr>
            <a:lvl4pPr lvl="3" marR="0" rtl="0" algn="r">
              <a:spcBef>
                <a:spcPts val="0"/>
              </a:spcBef>
              <a:spcAft>
                <a:spcPts val="0"/>
              </a:spcAft>
              <a:buSzPts val="1400"/>
              <a:buNone/>
              <a:defRPr b="0" i="1" sz="2400" u="none" cap="none" strike="noStrike">
                <a:solidFill>
                  <a:schemeClr val="dk2"/>
                </a:solidFill>
                <a:latin typeface="Trebuchet MS"/>
                <a:ea typeface="Trebuchet MS"/>
                <a:cs typeface="Trebuchet MS"/>
                <a:sym typeface="Trebuchet MS"/>
              </a:defRPr>
            </a:lvl4pPr>
            <a:lvl5pPr lvl="4" marR="0" rtl="0" algn="r">
              <a:spcBef>
                <a:spcPts val="0"/>
              </a:spcBef>
              <a:spcAft>
                <a:spcPts val="0"/>
              </a:spcAft>
              <a:buSzPts val="1400"/>
              <a:buNone/>
              <a:defRPr b="0" i="1" sz="2400" u="none" cap="none" strike="noStrike">
                <a:solidFill>
                  <a:schemeClr val="dk2"/>
                </a:solidFill>
                <a:latin typeface="Trebuchet MS"/>
                <a:ea typeface="Trebuchet MS"/>
                <a:cs typeface="Trebuchet MS"/>
                <a:sym typeface="Trebuchet MS"/>
              </a:defRPr>
            </a:lvl5pPr>
            <a:lvl6pPr lvl="5" marR="0" rtl="0" algn="r">
              <a:spcBef>
                <a:spcPts val="0"/>
              </a:spcBef>
              <a:spcAft>
                <a:spcPts val="0"/>
              </a:spcAft>
              <a:buSzPts val="1400"/>
              <a:buNone/>
              <a:defRPr b="0" i="1" sz="2400" u="none" cap="none" strike="noStrike">
                <a:solidFill>
                  <a:schemeClr val="dk2"/>
                </a:solidFill>
                <a:latin typeface="Tahoma"/>
                <a:ea typeface="Tahoma"/>
                <a:cs typeface="Tahoma"/>
                <a:sym typeface="Tahoma"/>
              </a:defRPr>
            </a:lvl6pPr>
            <a:lvl7pPr lvl="6" marR="0" rtl="0" algn="r">
              <a:spcBef>
                <a:spcPts val="0"/>
              </a:spcBef>
              <a:spcAft>
                <a:spcPts val="0"/>
              </a:spcAft>
              <a:buSzPts val="1400"/>
              <a:buNone/>
              <a:defRPr b="0" i="1" sz="2400" u="none" cap="none" strike="noStrike">
                <a:solidFill>
                  <a:schemeClr val="dk2"/>
                </a:solidFill>
                <a:latin typeface="Tahoma"/>
                <a:ea typeface="Tahoma"/>
                <a:cs typeface="Tahoma"/>
                <a:sym typeface="Tahoma"/>
              </a:defRPr>
            </a:lvl7pPr>
            <a:lvl8pPr lvl="7" marR="0" rtl="0" algn="r">
              <a:spcBef>
                <a:spcPts val="0"/>
              </a:spcBef>
              <a:spcAft>
                <a:spcPts val="0"/>
              </a:spcAft>
              <a:buSzPts val="1400"/>
              <a:buNone/>
              <a:defRPr b="0" i="1" sz="2400" u="none" cap="none" strike="noStrike">
                <a:solidFill>
                  <a:schemeClr val="dk2"/>
                </a:solidFill>
                <a:latin typeface="Tahoma"/>
                <a:ea typeface="Tahoma"/>
                <a:cs typeface="Tahoma"/>
                <a:sym typeface="Tahoma"/>
              </a:defRPr>
            </a:lvl8pPr>
            <a:lvl9pPr lvl="8" marR="0" rtl="0" algn="r">
              <a:spcBef>
                <a:spcPts val="0"/>
              </a:spcBef>
              <a:spcAft>
                <a:spcPts val="0"/>
              </a:spcAft>
              <a:buSzPts val="1400"/>
              <a:buNone/>
              <a:defRPr b="0" i="1" sz="2400" u="none" cap="none" strike="noStrike">
                <a:solidFill>
                  <a:schemeClr val="dk2"/>
                </a:solidFill>
                <a:latin typeface="Tahoma"/>
                <a:ea typeface="Tahoma"/>
                <a:cs typeface="Tahoma"/>
                <a:sym typeface="Tahoma"/>
              </a:defRPr>
            </a:lvl9pPr>
          </a:lstStyle>
          <a:p/>
        </p:txBody>
      </p:sp>
      <p:sp>
        <p:nvSpPr>
          <p:cNvPr id="11" name="Google Shape;11;p14"/>
          <p:cNvSpPr txBox="1"/>
          <p:nvPr>
            <p:ph idx="1" type="body"/>
          </p:nvPr>
        </p:nvSpPr>
        <p:spPr>
          <a:xfrm>
            <a:off x="468313" y="1268413"/>
            <a:ext cx="8229600" cy="45259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640"/>
              </a:spcBef>
              <a:spcAft>
                <a:spcPts val="0"/>
              </a:spcAft>
              <a:buSzPts val="1400"/>
              <a:buNone/>
              <a:defRPr b="0" i="0" sz="3200" u="none" cap="none" strike="noStrike">
                <a:solidFill>
                  <a:schemeClr val="dk1"/>
                </a:solidFill>
                <a:latin typeface="Trebuchet MS"/>
                <a:ea typeface="Trebuchet MS"/>
                <a:cs typeface="Trebuchet MS"/>
                <a:sym typeface="Trebuchet MS"/>
              </a:defRPr>
            </a:lvl1pPr>
            <a:lvl2pPr indent="-406400" lvl="1" marL="914400" marR="0" rtl="0" algn="l">
              <a:spcBef>
                <a:spcPts val="560"/>
              </a:spcBef>
              <a:spcAft>
                <a:spcPts val="0"/>
              </a:spcAft>
              <a:buClr>
                <a:schemeClr val="dk1"/>
              </a:buClr>
              <a:buSzPts val="2800"/>
              <a:buFont typeface="Trebuchet MS"/>
              <a:buChar char="–"/>
              <a:defRPr b="0" i="0" sz="2800" u="none" cap="none" strike="noStrike">
                <a:solidFill>
                  <a:schemeClr val="dk1"/>
                </a:solidFill>
                <a:latin typeface="Trebuchet MS"/>
                <a:ea typeface="Trebuchet MS"/>
                <a:cs typeface="Trebuchet MS"/>
                <a:sym typeface="Trebuchet MS"/>
              </a:defRPr>
            </a:lvl2pPr>
            <a:lvl3pPr indent="-381000" lvl="2" marL="1371600" marR="0" rtl="0" algn="l">
              <a:spcBef>
                <a:spcPts val="480"/>
              </a:spcBef>
              <a:spcAft>
                <a:spcPts val="0"/>
              </a:spcAft>
              <a:buClr>
                <a:schemeClr val="dk1"/>
              </a:buClr>
              <a:buSzPts val="2400"/>
              <a:buFont typeface="Trebuchet MS"/>
              <a:buChar char="•"/>
              <a:defRPr b="0" i="0" sz="2400" u="none" cap="none" strike="noStrike">
                <a:solidFill>
                  <a:schemeClr val="dk1"/>
                </a:solidFill>
                <a:latin typeface="Trebuchet MS"/>
                <a:ea typeface="Trebuchet MS"/>
                <a:cs typeface="Trebuchet MS"/>
                <a:sym typeface="Trebuchet MS"/>
              </a:defRPr>
            </a:lvl3pPr>
            <a:lvl4pPr indent="-355600" lvl="3" marL="18288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4pPr>
            <a:lvl5pPr indent="-355600" lvl="4" marL="22860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5pPr>
            <a:lvl6pPr indent="-355600" lvl="5" marL="27432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6pPr>
            <a:lvl7pPr indent="-355600" lvl="6" marL="32004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7pPr>
            <a:lvl8pPr indent="-355600" lvl="7" marL="36576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8pPr>
            <a:lvl9pPr indent="-355600" lvl="8" marL="4114800" marR="0" rtl="0" algn="l">
              <a:spcBef>
                <a:spcPts val="400"/>
              </a:spcBef>
              <a:spcAft>
                <a:spcPts val="0"/>
              </a:spcAft>
              <a:buClr>
                <a:schemeClr val="dk1"/>
              </a:buClr>
              <a:buSzPts val="2000"/>
              <a:buFont typeface="Trebuchet MS"/>
              <a:buChar char="»"/>
              <a:defRPr b="0" i="0" sz="2000" u="none" cap="none" strike="noStrike">
                <a:solidFill>
                  <a:schemeClr val="dk1"/>
                </a:solidFill>
                <a:latin typeface="Trebuchet MS"/>
                <a:ea typeface="Trebuchet MS"/>
                <a:cs typeface="Trebuchet MS"/>
                <a:sym typeface="Trebuchet MS"/>
              </a:defRPr>
            </a:lvl9pPr>
          </a:lstStyle>
          <a:p/>
        </p:txBody>
      </p:sp>
      <p:sp>
        <p:nvSpPr>
          <p:cNvPr id="12" name="Google Shape;12;p1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6443663" y="5445125"/>
            <a:ext cx="21336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t-EE"/>
              <a:t>‹#›</a:t>
            </a:fld>
            <a:endParaRPr/>
          </a:p>
        </p:txBody>
      </p:sp>
      <p:pic>
        <p:nvPicPr>
          <p:cNvPr descr="JAP värviriba1" id="15" name="Google Shape;15;p14"/>
          <p:cNvPicPr preferRelativeResize="0"/>
          <p:nvPr/>
        </p:nvPicPr>
        <p:blipFill rotWithShape="1">
          <a:blip r:embed="rId1">
            <a:alphaModFix/>
          </a:blip>
          <a:srcRect b="0" l="0" r="0" t="0"/>
          <a:stretch/>
        </p:blipFill>
        <p:spPr>
          <a:xfrm>
            <a:off x="0" y="6532563"/>
            <a:ext cx="9144000" cy="325437"/>
          </a:xfrm>
          <a:prstGeom prst="rect">
            <a:avLst/>
          </a:prstGeom>
          <a:noFill/>
          <a:ln>
            <a:noFill/>
          </a:ln>
        </p:spPr>
      </p:pic>
      <p:grpSp>
        <p:nvGrpSpPr>
          <p:cNvPr id="16" name="Google Shape;16;p14"/>
          <p:cNvGrpSpPr/>
          <p:nvPr/>
        </p:nvGrpSpPr>
        <p:grpSpPr>
          <a:xfrm>
            <a:off x="6659563" y="6021388"/>
            <a:ext cx="2376487" cy="498475"/>
            <a:chOff x="6748" y="4687"/>
            <a:chExt cx="3742" cy="785"/>
          </a:xfrm>
        </p:grpSpPr>
        <p:pic>
          <p:nvPicPr>
            <p:cNvPr id="17" name="Google Shape;17;p14"/>
            <p:cNvPicPr preferRelativeResize="0"/>
            <p:nvPr/>
          </p:nvPicPr>
          <p:blipFill rotWithShape="1">
            <a:blip r:embed="rId2">
              <a:alphaModFix/>
            </a:blip>
            <a:srcRect b="0" l="0" r="0" t="0"/>
            <a:stretch/>
          </p:blipFill>
          <p:spPr>
            <a:xfrm>
              <a:off x="8668" y="4903"/>
              <a:ext cx="840" cy="523"/>
            </a:xfrm>
            <a:prstGeom prst="rect">
              <a:avLst/>
            </a:prstGeom>
            <a:noFill/>
            <a:ln>
              <a:noFill/>
            </a:ln>
          </p:spPr>
        </p:pic>
        <p:pic>
          <p:nvPicPr>
            <p:cNvPr id="18" name="Google Shape;18;p14"/>
            <p:cNvPicPr preferRelativeResize="0"/>
            <p:nvPr/>
          </p:nvPicPr>
          <p:blipFill rotWithShape="1">
            <a:blip r:embed="rId3">
              <a:alphaModFix/>
            </a:blip>
            <a:srcRect b="0" l="0" r="0" t="0"/>
            <a:stretch/>
          </p:blipFill>
          <p:spPr>
            <a:xfrm>
              <a:off x="9748" y="4723"/>
              <a:ext cx="742" cy="676"/>
            </a:xfrm>
            <a:prstGeom prst="rect">
              <a:avLst/>
            </a:prstGeom>
            <a:noFill/>
            <a:ln>
              <a:noFill/>
            </a:ln>
          </p:spPr>
        </p:pic>
        <p:pic>
          <p:nvPicPr>
            <p:cNvPr descr="../../../../../../../../../Local%20Settings/Temp/leader-est-hor-pisi.gif" id="19" name="Google Shape;19;p14"/>
            <p:cNvPicPr preferRelativeResize="0"/>
            <p:nvPr/>
          </p:nvPicPr>
          <p:blipFill rotWithShape="1">
            <a:blip r:embed="rId4">
              <a:alphaModFix/>
            </a:blip>
            <a:srcRect b="0" l="0" r="0" t="0"/>
            <a:stretch/>
          </p:blipFill>
          <p:spPr>
            <a:xfrm>
              <a:off x="6748" y="4687"/>
              <a:ext cx="1724" cy="785"/>
            </a:xfrm>
            <a:prstGeom prst="rect">
              <a:avLst/>
            </a:prstGeom>
            <a:noFill/>
            <a:ln>
              <a:noFill/>
            </a:ln>
          </p:spPr>
        </p:pic>
      </p:grpSp>
      <p:pic>
        <p:nvPicPr>
          <p:cNvPr id="20" name="Google Shape;20;p14"/>
          <p:cNvPicPr preferRelativeResize="0"/>
          <p:nvPr/>
        </p:nvPicPr>
        <p:blipFill rotWithShape="1">
          <a:blip r:embed="rId5">
            <a:alphaModFix/>
          </a:blip>
          <a:srcRect b="0" l="0" r="0" t="0"/>
          <a:stretch/>
        </p:blipFill>
        <p:spPr>
          <a:xfrm>
            <a:off x="107950" y="5661025"/>
            <a:ext cx="863600" cy="831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view.officeapps.live.com/op/view.aspx?src=https%3A%2F%2Fkoostookogu.ee%2Fwp-content%2Fuploads%2F2024%2F03%2FEhituse-hinnapakkumuse-vorm.xls&amp;wdOrigin=BROWSELIN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mailto:konsultant@japnet.ee" TargetMode="External"/><Relationship Id="rId4" Type="http://schemas.openxmlformats.org/officeDocument/2006/relationships/hyperlink" Target="mailto:jap@japnet.ee" TargetMode="External"/><Relationship Id="rId5" Type="http://schemas.openxmlformats.org/officeDocument/2006/relationships/hyperlink" Target="http://www.japnet.e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japnet.ee/sundmused/2024-leader-projektide-taotlemine-ettevotjatele/" TargetMode="External"/><Relationship Id="rId4" Type="http://schemas.openxmlformats.org/officeDocument/2006/relationships/hyperlink" Target="https://japnet.ee/sundmused/2024-leader-projektide-taotlemine-ettevotjate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riigiteataja.ee/akt/124112023003?leiaKehtiv#para23" TargetMode="External"/><Relationship Id="rId4" Type="http://schemas.openxmlformats.org/officeDocument/2006/relationships/hyperlink" Target="https://japnet.ee/sundmused/2024-leader-projektide-taotlemine-ettevotjatele/" TargetMode="External"/><Relationship Id="rId5" Type="http://schemas.openxmlformats.org/officeDocument/2006/relationships/hyperlink" Target="https://japnet.ee/wp-content/uploads/23-05-29-JAP-strateegia-vastu-voetud-yldkogu-3-2023-otsusega-nr-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japnet.ee/wp-content/uploads/LEADER-2023-2027-projektitaotlus-e-PRIA-juhend.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nvSpPr>
        <p:spPr>
          <a:xfrm>
            <a:off x="683568" y="908720"/>
            <a:ext cx="8064900" cy="40944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t-EE" sz="3000" u="none" cap="none" strike="noStrike">
                <a:solidFill>
                  <a:schemeClr val="dk1"/>
                </a:solidFill>
                <a:latin typeface="Trebuchet MS"/>
                <a:ea typeface="Trebuchet MS"/>
                <a:cs typeface="Trebuchet MS"/>
                <a:sym typeface="Trebuchet MS"/>
              </a:rPr>
              <a:t>MTÜ Järva Arengu Partnerid</a:t>
            </a:r>
            <a:endParaRPr/>
          </a:p>
          <a:p>
            <a:pPr indent="0" lvl="0" marL="0" marR="0" rtl="0" algn="ctr">
              <a:spcBef>
                <a:spcPts val="0"/>
              </a:spcBef>
              <a:spcAft>
                <a:spcPts val="0"/>
              </a:spcAft>
              <a:buNone/>
            </a:pPr>
            <a:r>
              <a:t/>
            </a:r>
            <a:endParaRPr b="1" i="0" sz="3000" u="none" cap="none" strike="noStrike">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t/>
            </a:r>
            <a:endParaRPr b="1" i="0" sz="3000" u="none" cap="none" strike="noStrike">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i="0" lang="et-EE" sz="2800" u="none" cap="none" strike="noStrike">
                <a:solidFill>
                  <a:schemeClr val="dk1"/>
                </a:solidFill>
                <a:latin typeface="Trebuchet MS"/>
                <a:ea typeface="Trebuchet MS"/>
                <a:cs typeface="Trebuchet MS"/>
                <a:sym typeface="Trebuchet MS"/>
              </a:rPr>
              <a:t>Meetme 2.1 ja 2.2 infotund</a:t>
            </a:r>
            <a:endParaRPr/>
          </a:p>
          <a:p>
            <a:pPr indent="0" lvl="0" marL="0" marR="0" rtl="0" algn="ctr">
              <a:spcBef>
                <a:spcPts val="0"/>
              </a:spcBef>
              <a:spcAft>
                <a:spcPts val="0"/>
              </a:spcAft>
              <a:buNone/>
            </a:pPr>
            <a:r>
              <a:rPr b="1" i="0" lang="et-EE" sz="4000" u="none" cap="none" strike="noStrike">
                <a:solidFill>
                  <a:schemeClr val="dk1"/>
                </a:solidFill>
                <a:latin typeface="Trebuchet MS"/>
                <a:ea typeface="Trebuchet MS"/>
                <a:cs typeface="Trebuchet MS"/>
                <a:sym typeface="Trebuchet MS"/>
              </a:rPr>
              <a:t>P</a:t>
            </a:r>
            <a:r>
              <a:rPr b="1" lang="et-EE" sz="4000">
                <a:solidFill>
                  <a:schemeClr val="dk1"/>
                </a:solidFill>
                <a:latin typeface="Trebuchet MS"/>
                <a:ea typeface="Trebuchet MS"/>
                <a:cs typeface="Trebuchet MS"/>
                <a:sym typeface="Trebuchet MS"/>
              </a:rPr>
              <a:t>R</a:t>
            </a:r>
            <a:r>
              <a:rPr b="1" i="0" lang="et-EE" sz="4000" u="none" cap="none" strike="noStrike">
                <a:solidFill>
                  <a:schemeClr val="dk1"/>
                </a:solidFill>
                <a:latin typeface="Trebuchet MS"/>
                <a:ea typeface="Trebuchet MS"/>
                <a:cs typeface="Trebuchet MS"/>
                <a:sym typeface="Trebuchet MS"/>
              </a:rPr>
              <a:t>OJEKTIDE TAOTLEJATELE</a:t>
            </a:r>
            <a:endParaRPr/>
          </a:p>
          <a:p>
            <a:pPr indent="0" lvl="0" marL="0" marR="0" rtl="0" algn="ctr">
              <a:spcBef>
                <a:spcPts val="0"/>
              </a:spcBef>
              <a:spcAft>
                <a:spcPts val="0"/>
              </a:spcAft>
              <a:buNone/>
            </a:pPr>
            <a:r>
              <a:t/>
            </a:r>
            <a:endParaRPr b="0" i="0" sz="2400" u="none" cap="none" strike="noStrike">
              <a:solidFill>
                <a:srgbClr val="212121"/>
              </a:solidFill>
              <a:highlight>
                <a:srgbClr val="FFFFFF"/>
              </a:highlight>
              <a:latin typeface="Open Sans"/>
              <a:ea typeface="Open Sans"/>
              <a:cs typeface="Open Sans"/>
              <a:sym typeface="Open Sans"/>
            </a:endParaRPr>
          </a:p>
          <a:p>
            <a:pPr indent="0" lvl="0" marL="0" marR="0" rtl="0" algn="ctr">
              <a:spcBef>
                <a:spcPts val="0"/>
              </a:spcBef>
              <a:spcAft>
                <a:spcPts val="0"/>
              </a:spcAft>
              <a:buNone/>
            </a:pPr>
            <a:r>
              <a:rPr b="0" i="0" lang="et-EE" sz="2400" u="none" cap="none" strike="noStrike">
                <a:solidFill>
                  <a:srgbClr val="212121"/>
                </a:solidFill>
                <a:highlight>
                  <a:srgbClr val="FFFFFF"/>
                </a:highlight>
                <a:latin typeface="Open Sans"/>
                <a:ea typeface="Open Sans"/>
                <a:cs typeface="Open Sans"/>
                <a:sym typeface="Open Sans"/>
              </a:rPr>
              <a:t>Taotlusvoor on avatud  E-Prias:</a:t>
            </a:r>
            <a:endParaRPr/>
          </a:p>
          <a:p>
            <a:pPr indent="0" lvl="0" marL="0" marR="0" rtl="0" algn="ctr">
              <a:spcBef>
                <a:spcPts val="0"/>
              </a:spcBef>
              <a:spcAft>
                <a:spcPts val="0"/>
              </a:spcAft>
              <a:buNone/>
            </a:pPr>
            <a:r>
              <a:rPr b="0" i="0" lang="et-EE" sz="2400" u="none" cap="none" strike="noStrike">
                <a:solidFill>
                  <a:srgbClr val="212121"/>
                </a:solidFill>
                <a:highlight>
                  <a:srgbClr val="FFFFFF"/>
                </a:highlight>
                <a:latin typeface="Open Sans"/>
                <a:ea typeface="Open Sans"/>
                <a:cs typeface="Open Sans"/>
                <a:sym typeface="Open Sans"/>
              </a:rPr>
              <a:t>7.10.2024-25.10.2024</a:t>
            </a:r>
            <a:endParaRPr b="1" i="0" sz="2400" u="none" cap="none" strike="noStrike">
              <a:solidFill>
                <a:schemeClr val="dk1"/>
              </a:solidFill>
              <a:latin typeface="Trebuchet MS"/>
              <a:ea typeface="Trebuchet MS"/>
              <a:cs typeface="Trebuchet MS"/>
              <a:sym typeface="Trebuchet MS"/>
            </a:endParaRPr>
          </a:p>
          <a:p>
            <a:pPr indent="0" lvl="0" marL="0" marR="0" rtl="0" algn="ctr">
              <a:spcBef>
                <a:spcPts val="0"/>
              </a:spcBef>
              <a:spcAft>
                <a:spcPts val="0"/>
              </a:spcAft>
              <a:buNone/>
            </a:pPr>
            <a:r>
              <a:rPr b="1" i="0" lang="et-EE" sz="3000" u="none" cap="none" strike="noStrike">
                <a:solidFill>
                  <a:schemeClr val="dk1"/>
                </a:solidFill>
                <a:latin typeface="Arial"/>
                <a:ea typeface="Arial"/>
                <a:cs typeface="Arial"/>
                <a:sym typeface="Arial"/>
              </a:rPr>
              <a:t> </a:t>
            </a:r>
            <a:endParaRPr/>
          </a:p>
        </p:txBody>
      </p:sp>
      <p:sp>
        <p:nvSpPr>
          <p:cNvPr id="118" name="Google Shape;118;p1"/>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Pilt, millel on kujutatud tekst, Graafika, graafiline disain, logo&#10;&#10;Kirjeldus on genereeritud automaatselt" id="119" name="Google Shape;119;p1"/>
          <p:cNvPicPr preferRelativeResize="0"/>
          <p:nvPr/>
        </p:nvPicPr>
        <p:blipFill rotWithShape="1">
          <a:blip r:embed="rId3">
            <a:alphaModFix/>
          </a:blip>
          <a:srcRect b="0" l="0" r="0" t="0"/>
          <a:stretch/>
        </p:blipFill>
        <p:spPr>
          <a:xfrm>
            <a:off x="3687635" y="1412776"/>
            <a:ext cx="1604446" cy="932525"/>
          </a:xfrm>
          <a:prstGeom prst="rect">
            <a:avLst/>
          </a:prstGeom>
          <a:noFill/>
          <a:ln>
            <a:noFill/>
          </a:ln>
        </p:spPr>
      </p:pic>
      <p:pic>
        <p:nvPicPr>
          <p:cNvPr descr="Pilt, millel on kujutatud tekst, Font, logo, Graafika&#10;&#10;Kirjeldus on genereeritud automaatselt" id="120" name="Google Shape;120;p1"/>
          <p:cNvPicPr preferRelativeResize="0"/>
          <p:nvPr/>
        </p:nvPicPr>
        <p:blipFill rotWithShape="1">
          <a:blip r:embed="rId4">
            <a:alphaModFix/>
          </a:blip>
          <a:srcRect b="32707" l="4641" r="61339" t="36141"/>
          <a:stretch/>
        </p:blipFill>
        <p:spPr>
          <a:xfrm>
            <a:off x="3995936" y="136011"/>
            <a:ext cx="931663" cy="8531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type="title"/>
          </p:nvPr>
        </p:nvSpPr>
        <p:spPr>
          <a:xfrm>
            <a:off x="245268" y="0"/>
            <a:ext cx="8675687" cy="7778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0" lang="et-EE"/>
              <a:t>EHITUSTEGEVUSE HINNAPAKKUMINE</a:t>
            </a:r>
            <a:endParaRPr/>
          </a:p>
        </p:txBody>
      </p:sp>
      <p:graphicFrame>
        <p:nvGraphicFramePr>
          <p:cNvPr id="182" name="Google Shape;182;p10"/>
          <p:cNvGraphicFramePr/>
          <p:nvPr/>
        </p:nvGraphicFramePr>
        <p:xfrm>
          <a:off x="468311" y="620688"/>
          <a:ext cx="3000000" cy="3000000"/>
        </p:xfrm>
        <a:graphic>
          <a:graphicData uri="http://schemas.openxmlformats.org/drawingml/2006/table">
            <a:tbl>
              <a:tblPr>
                <a:noFill/>
                <a:tableStyleId>{F91F3B1F-75F9-4DAF-B8C9-31ABBFBEB635}</a:tableStyleId>
              </a:tblPr>
              <a:tblGrid>
                <a:gridCol w="8229600"/>
              </a:tblGrid>
              <a:tr h="3669450">
                <a:tc>
                  <a:txBody>
                    <a:bodyPr/>
                    <a:lstStyle/>
                    <a:p>
                      <a:pPr indent="0" lvl="0" marL="0" marR="0" rtl="0" algn="l">
                        <a:spcBef>
                          <a:spcPts val="0"/>
                        </a:spcBef>
                        <a:spcAft>
                          <a:spcPts val="0"/>
                        </a:spcAft>
                        <a:buNone/>
                      </a:pPr>
                      <a:r>
                        <a:rPr b="0" i="0" lang="et-EE" sz="1400" u="none" strike="noStrike">
                          <a:solidFill>
                            <a:srgbClr val="000000"/>
                          </a:solidFill>
                          <a:latin typeface="Times New Roman"/>
                          <a:ea typeface="Times New Roman"/>
                          <a:cs typeface="Times New Roman"/>
                          <a:sym typeface="Times New Roman"/>
                        </a:rPr>
                        <a:t>Hinnapakkumuse vorm tuleb PRIA-le esitada elektroonselt Microsoft Excel tarkvaraga töödeldavas vormingus. Andmete esitamine mõnes teises formaadis </a:t>
                      </a:r>
                      <a:r>
                        <a:rPr b="1" i="0" lang="et-EE" sz="1400" u="none" strike="noStrike">
                          <a:solidFill>
                            <a:srgbClr val="000000"/>
                          </a:solidFill>
                          <a:latin typeface="Times New Roman"/>
                          <a:ea typeface="Times New Roman"/>
                          <a:cs typeface="Times New Roman"/>
                          <a:sym typeface="Times New Roman"/>
                        </a:rPr>
                        <a:t>(*.pdf, *.doc jne) ei ole lubatud. </a:t>
                      </a:r>
                      <a:endParaRPr/>
                    </a:p>
                    <a:p>
                      <a:pPr indent="0" lvl="0" marL="0" marR="0" rtl="0" algn="l">
                        <a:spcBef>
                          <a:spcPts val="0"/>
                        </a:spcBef>
                        <a:spcAft>
                          <a:spcPts val="0"/>
                        </a:spcAft>
                        <a:buNone/>
                      </a:pPr>
                      <a:r>
                        <a:rPr b="1" i="0" lang="et-EE" sz="1400" u="none" strike="noStrike">
                          <a:solidFill>
                            <a:srgbClr val="000000"/>
                          </a:solidFill>
                          <a:latin typeface="Times New Roman"/>
                          <a:ea typeface="Times New Roman"/>
                          <a:cs typeface="Times New Roman"/>
                          <a:sym typeface="Times New Roman"/>
                        </a:rPr>
                        <a:t>Ette antud PRIA ehitustegevuse </a:t>
                      </a:r>
                      <a:r>
                        <a:rPr b="1" i="0" lang="et-EE" sz="1400" u="sng" strike="noStrike">
                          <a:solidFill>
                            <a:srgbClr val="000000"/>
                          </a:solidFill>
                          <a:latin typeface="Times New Roman"/>
                          <a:ea typeface="Times New Roman"/>
                          <a:cs typeface="Times New Roman"/>
                          <a:sym typeface="Times New Roman"/>
                          <a:hlinkClick r:id="rId3">
                            <a:extLst>
                              <a:ext uri="{A12FA001-AC4F-418D-AE19-62706E023703}">
                                <ahyp:hlinkClr val="tx"/>
                              </a:ext>
                            </a:extLst>
                          </a:hlinkClick>
                        </a:rPr>
                        <a:t>VORM</a:t>
                      </a:r>
                      <a:endParaRPr>
                        <a:latin typeface="Times New Roman"/>
                        <a:ea typeface="Times New Roman"/>
                        <a:cs typeface="Times New Roman"/>
                        <a:sym typeface="Times New Roman"/>
                      </a:endParaRPr>
                    </a:p>
                    <a:p>
                      <a:pPr indent="0" lvl="0" marL="0" marR="0" rtl="0" algn="l">
                        <a:spcBef>
                          <a:spcPts val="0"/>
                        </a:spcBef>
                        <a:spcAft>
                          <a:spcPts val="0"/>
                        </a:spcAft>
                        <a:buNone/>
                      </a:pPr>
                      <a:br>
                        <a:rPr b="0" i="0" lang="et-EE" sz="1400" u="none" strike="noStrike">
                          <a:solidFill>
                            <a:srgbClr val="000000"/>
                          </a:solidFill>
                          <a:latin typeface="Times New Roman"/>
                          <a:ea typeface="Times New Roman"/>
                          <a:cs typeface="Times New Roman"/>
                          <a:sym typeface="Times New Roman"/>
                        </a:rPr>
                      </a:br>
                      <a:r>
                        <a:rPr b="0" i="0" lang="et-EE" sz="1400" u="none" strike="noStrike">
                          <a:solidFill>
                            <a:srgbClr val="000000"/>
                          </a:solidFill>
                          <a:latin typeface="Times New Roman"/>
                          <a:ea typeface="Times New Roman"/>
                          <a:cs typeface="Times New Roman"/>
                          <a:sym typeface="Times New Roman"/>
                        </a:rPr>
                        <a:t>Investeeringuobjekti hinnapakkumuse vorm koosneb kolmest infoplokist: pakkuja andmed, investeeringuobjekti andmed ning ehitustegevuse eelarve. Pakkumuse koostaja täidab ettevõtte kohta käivad andmed (ärinimi, ettevõtte registrikood, telefon, e-post).</a:t>
                      </a:r>
                      <a:r>
                        <a:rPr b="0" i="0" lang="et-EE" sz="1400" u="none" strike="noStrike">
                          <a:solidFill>
                            <a:srgbClr val="FF0000"/>
                          </a:solidFill>
                          <a:latin typeface="Times New Roman"/>
                          <a:ea typeface="Times New Roman"/>
                          <a:cs typeface="Times New Roman"/>
                          <a:sym typeface="Times New Roman"/>
                        </a:rPr>
                        <a:t> Ehitusinvesteeringu pakkumuse saab esitada asjakohast teenust pakkuv ettevõte, kellel on täidetud ehitusseadustiku §24 kohane kutsekvalifikatsiooninõue.  </a:t>
                      </a:r>
                      <a:br>
                        <a:rPr b="0" i="0" lang="et-EE" sz="1400" u="none" strike="noStrike">
                          <a:solidFill>
                            <a:srgbClr val="000000"/>
                          </a:solidFill>
                          <a:latin typeface="Times New Roman"/>
                          <a:ea typeface="Times New Roman"/>
                          <a:cs typeface="Times New Roman"/>
                          <a:sym typeface="Times New Roman"/>
                        </a:rPr>
                      </a:br>
                      <a:br>
                        <a:rPr b="0" i="0" lang="et-EE" sz="1400" u="none" strike="noStrike">
                          <a:solidFill>
                            <a:srgbClr val="000000"/>
                          </a:solidFill>
                          <a:latin typeface="Times New Roman"/>
                          <a:ea typeface="Times New Roman"/>
                          <a:cs typeface="Times New Roman"/>
                          <a:sym typeface="Times New Roman"/>
                        </a:rPr>
                      </a:br>
                      <a:br>
                        <a:rPr b="0" i="0" lang="et-EE" sz="1400" u="none" strike="noStrike">
                          <a:solidFill>
                            <a:srgbClr val="000000"/>
                          </a:solidFill>
                          <a:latin typeface="Times New Roman"/>
                          <a:ea typeface="Times New Roman"/>
                          <a:cs typeface="Times New Roman"/>
                          <a:sym typeface="Times New Roman"/>
                        </a:rPr>
                      </a:br>
                      <a:r>
                        <a:rPr b="0" i="0" lang="et-EE" sz="1400" u="none" strike="noStrike">
                          <a:solidFill>
                            <a:srgbClr val="000000"/>
                          </a:solidFill>
                          <a:latin typeface="Times New Roman"/>
                          <a:ea typeface="Times New Roman"/>
                          <a:cs typeface="Times New Roman"/>
                          <a:sym typeface="Times New Roman"/>
                        </a:rPr>
                        <a:t>Vormile tuleb märkida ehitusprojekti kohane investeeringuobjekti nimetus, ehitisregistri kood ning katastritunnus. </a:t>
                      </a:r>
                      <a:br>
                        <a:rPr b="0" i="0" lang="et-EE" sz="1400" u="none" strike="noStrike">
                          <a:solidFill>
                            <a:srgbClr val="000000"/>
                          </a:solidFill>
                          <a:latin typeface="Times New Roman"/>
                          <a:ea typeface="Times New Roman"/>
                          <a:cs typeface="Times New Roman"/>
                          <a:sym typeface="Times New Roman"/>
                        </a:rPr>
                      </a:br>
                      <a:br>
                        <a:rPr b="0" i="0" lang="et-EE" sz="1400" u="none" strike="noStrike">
                          <a:solidFill>
                            <a:srgbClr val="000000"/>
                          </a:solidFill>
                          <a:latin typeface="Times New Roman"/>
                          <a:ea typeface="Times New Roman"/>
                          <a:cs typeface="Times New Roman"/>
                          <a:sym typeface="Times New Roman"/>
                        </a:rPr>
                      </a:br>
                      <a:r>
                        <a:rPr b="0" i="0" lang="et-EE" sz="1400" u="none" strike="noStrike">
                          <a:solidFill>
                            <a:srgbClr val="000000"/>
                          </a:solidFill>
                          <a:latin typeface="Times New Roman"/>
                          <a:ea typeface="Times New Roman"/>
                          <a:cs typeface="Times New Roman"/>
                          <a:sym typeface="Times New Roman"/>
                        </a:rPr>
                        <a:t>Hinnapakkumuse vormi täitmise aluseks on projekteerija poolt koostatud projektidokumentatsioon ning mahtude tabel. Juhul kui ehitusprojekt eelarve vormis välja toodud tegevust ette ei näe, siis jäetakse antud väli täitmata või sisestatakse ühiku mahu ja maksumuse reale väärtus 0 (ridade kustutamine on keelatud). </a:t>
                      </a:r>
                      <a:br>
                        <a:rPr b="0" i="0" lang="et-EE" sz="1400" u="none" strike="noStrike">
                          <a:solidFill>
                            <a:srgbClr val="000000"/>
                          </a:solidFill>
                          <a:latin typeface="Times New Roman"/>
                          <a:ea typeface="Times New Roman"/>
                          <a:cs typeface="Times New Roman"/>
                          <a:sym typeface="Times New Roman"/>
                        </a:rPr>
                      </a:br>
                      <a:r>
                        <a:rPr b="0" i="0" lang="et-EE" sz="1400" u="none" strike="noStrike">
                          <a:solidFill>
                            <a:srgbClr val="000000"/>
                          </a:solidFill>
                          <a:latin typeface="Times New Roman"/>
                          <a:ea typeface="Times New Roman"/>
                          <a:cs typeface="Times New Roman"/>
                          <a:sym typeface="Times New Roman"/>
                        </a:rPr>
                        <a:t>Hinnapakkumus on tervik, mis kajastab ehitusprojektis ettenähtud tööde mahtusid ning nende maksumust. Juhul kui mingeid ehitusprojektijärgseid töid teha ei planeerita siis tuleb need tööd ülesse märkida lisainformatsiooni lahtris.   </a:t>
                      </a:r>
                      <a:br>
                        <a:rPr b="0" i="0" lang="et-EE" sz="1400" u="none" strike="noStrike">
                          <a:solidFill>
                            <a:srgbClr val="000000"/>
                          </a:solidFill>
                          <a:latin typeface="Times New Roman"/>
                          <a:ea typeface="Times New Roman"/>
                          <a:cs typeface="Times New Roman"/>
                          <a:sym typeface="Times New Roman"/>
                        </a:rPr>
                      </a:br>
                      <a:br>
                        <a:rPr b="0" i="0" lang="et-EE" sz="1400" u="none" strike="noStrike">
                          <a:solidFill>
                            <a:srgbClr val="000000"/>
                          </a:solidFill>
                          <a:latin typeface="Times New Roman"/>
                          <a:ea typeface="Times New Roman"/>
                          <a:cs typeface="Times New Roman"/>
                          <a:sym typeface="Times New Roman"/>
                        </a:rPr>
                      </a:br>
                      <a:r>
                        <a:rPr b="0" i="0" lang="et-EE" sz="1400" u="none" strike="noStrike">
                          <a:solidFill>
                            <a:srgbClr val="000000"/>
                          </a:solidFill>
                          <a:latin typeface="Times New Roman"/>
                          <a:ea typeface="Times New Roman"/>
                          <a:cs typeface="Times New Roman"/>
                          <a:sym typeface="Times New Roman"/>
                        </a:rPr>
                        <a:t>Eelarves olevate mahtude märkimisel tuleb silmas pidada töömahtude mõõtmise ja tööde arvestamise reegleid. Nt. kui tegemist on kaevetöödega, siis ei ole kohane märkida komplekti hind vaid märkida tuleb kas m</a:t>
                      </a:r>
                      <a:r>
                        <a:rPr b="0" baseline="30000" i="0" lang="et-EE" sz="1400" u="none" strike="noStrike">
                          <a:solidFill>
                            <a:srgbClr val="000000"/>
                          </a:solidFill>
                          <a:latin typeface="Times New Roman"/>
                          <a:ea typeface="Times New Roman"/>
                          <a:cs typeface="Times New Roman"/>
                          <a:sym typeface="Times New Roman"/>
                        </a:rPr>
                        <a:t>2</a:t>
                      </a:r>
                      <a:r>
                        <a:rPr b="0" i="0" lang="et-EE" sz="1400" u="none" strike="noStrike">
                          <a:solidFill>
                            <a:srgbClr val="000000"/>
                          </a:solidFill>
                          <a:latin typeface="Times New Roman"/>
                          <a:ea typeface="Times New Roman"/>
                          <a:cs typeface="Times New Roman"/>
                          <a:sym typeface="Times New Roman"/>
                        </a:rPr>
                        <a:t>, m</a:t>
                      </a:r>
                      <a:r>
                        <a:rPr b="0" baseline="30000" i="0" lang="et-EE" sz="1400" u="none" strike="noStrike">
                          <a:solidFill>
                            <a:srgbClr val="000000"/>
                          </a:solidFill>
                          <a:latin typeface="Times New Roman"/>
                          <a:ea typeface="Times New Roman"/>
                          <a:cs typeface="Times New Roman"/>
                          <a:sym typeface="Times New Roman"/>
                        </a:rPr>
                        <a:t>3</a:t>
                      </a:r>
                      <a:r>
                        <a:rPr b="0" i="0" lang="et-EE" sz="1400" u="none" strike="noStrike">
                          <a:solidFill>
                            <a:srgbClr val="000000"/>
                          </a:solidFill>
                          <a:latin typeface="Times New Roman"/>
                          <a:ea typeface="Times New Roman"/>
                          <a:cs typeface="Times New Roman"/>
                          <a:sym typeface="Times New Roman"/>
                        </a:rPr>
                        <a:t> või kraavide puhul m, m</a:t>
                      </a:r>
                      <a:r>
                        <a:rPr b="0" baseline="30000" i="0" lang="et-EE" sz="1400" u="none" strike="noStrike">
                          <a:solidFill>
                            <a:srgbClr val="000000"/>
                          </a:solidFill>
                          <a:latin typeface="Times New Roman"/>
                          <a:ea typeface="Times New Roman"/>
                          <a:cs typeface="Times New Roman"/>
                          <a:sym typeface="Times New Roman"/>
                        </a:rPr>
                        <a:t>3</a:t>
                      </a:r>
                      <a:r>
                        <a:rPr b="0" i="0" lang="et-EE" sz="1400" u="none" strike="noStrike">
                          <a:solidFill>
                            <a:srgbClr val="000000"/>
                          </a:solidFill>
                          <a:latin typeface="Times New Roman"/>
                          <a:ea typeface="Times New Roman"/>
                          <a:cs typeface="Times New Roman"/>
                          <a:sym typeface="Times New Roman"/>
                        </a:rPr>
                        <a:t>. </a:t>
                      </a:r>
                      <a:endParaRPr/>
                    </a:p>
                  </a:txBody>
                  <a:tcPr marT="6500" marB="37325" marR="6500" marL="65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468312" y="333375"/>
            <a:ext cx="8675687" cy="7778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0" lang="et-EE"/>
              <a:t>TAOTLUSEGA ESITATAVAD LISADOKUMENDID</a:t>
            </a:r>
            <a:endParaRPr/>
          </a:p>
        </p:txBody>
      </p:sp>
      <p:sp>
        <p:nvSpPr>
          <p:cNvPr id="188" name="Google Shape;188;p11"/>
          <p:cNvSpPr txBox="1"/>
          <p:nvPr>
            <p:ph idx="1" type="body"/>
          </p:nvPr>
        </p:nvSpPr>
        <p:spPr>
          <a:xfrm>
            <a:off x="468313" y="1268413"/>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1"/>
              </a:buClr>
              <a:buSzPts val="2000"/>
              <a:buFont typeface="Noto Sans Symbols"/>
              <a:buChar char="⮚"/>
            </a:pPr>
            <a:r>
              <a:rPr lang="et-EE" sz="2000"/>
              <a:t>Hinnapakkumused </a:t>
            </a:r>
            <a:endParaRPr/>
          </a:p>
          <a:p>
            <a:pPr indent="-342900" lvl="0" marL="342900" rtl="0" algn="l">
              <a:lnSpc>
                <a:spcPct val="150000"/>
              </a:lnSpc>
              <a:spcBef>
                <a:spcPts val="400"/>
              </a:spcBef>
              <a:spcAft>
                <a:spcPts val="0"/>
              </a:spcAft>
              <a:buClr>
                <a:schemeClr val="dk1"/>
              </a:buClr>
              <a:buSzPts val="2000"/>
              <a:buFont typeface="Noto Sans Symbols"/>
              <a:buChar char="⮚"/>
            </a:pPr>
            <a:r>
              <a:rPr lang="et-EE" sz="2000"/>
              <a:t>Hoone/rajatise või konstruktsioonide paigaldamise puhul ehitusprojekt koos ehitusprojekti seletuskirjaga</a:t>
            </a:r>
            <a:endParaRPr/>
          </a:p>
          <a:p>
            <a:pPr indent="-342900" lvl="0" marL="342900" rtl="0" algn="l">
              <a:lnSpc>
                <a:spcPct val="150000"/>
              </a:lnSpc>
              <a:spcBef>
                <a:spcPts val="400"/>
              </a:spcBef>
              <a:spcAft>
                <a:spcPts val="0"/>
              </a:spcAft>
              <a:buClr>
                <a:schemeClr val="dk1"/>
              </a:buClr>
              <a:buSzPts val="2000"/>
              <a:buFont typeface="Noto Sans Symbols"/>
              <a:buChar char="⮚"/>
            </a:pPr>
            <a:r>
              <a:rPr lang="et-EE" sz="2000"/>
              <a:t>Ehitustegevuse puhul ehituse hinnapakkumus PRIA vormil</a:t>
            </a:r>
            <a:endParaRPr/>
          </a:p>
          <a:p>
            <a:pPr indent="-342900" lvl="0" marL="342900" rtl="0" algn="l">
              <a:lnSpc>
                <a:spcPct val="150000"/>
              </a:lnSpc>
              <a:spcBef>
                <a:spcPts val="400"/>
              </a:spcBef>
              <a:spcAft>
                <a:spcPts val="0"/>
              </a:spcAft>
              <a:buClr>
                <a:schemeClr val="dk1"/>
              </a:buClr>
              <a:buSzPts val="2000"/>
              <a:buFont typeface="Noto Sans Symbols"/>
              <a:buChar char="⮚"/>
            </a:pPr>
            <a:r>
              <a:rPr lang="et-EE" sz="2000"/>
              <a:t>Maa või hoone kasutusõigust tõendav dokument</a:t>
            </a:r>
            <a:endParaRPr/>
          </a:p>
          <a:p>
            <a:pPr indent="-342900" lvl="0" marL="342900" rtl="0" algn="l">
              <a:lnSpc>
                <a:spcPct val="150000"/>
              </a:lnSpc>
              <a:spcBef>
                <a:spcPts val="400"/>
              </a:spcBef>
              <a:spcAft>
                <a:spcPts val="0"/>
              </a:spcAft>
              <a:buClr>
                <a:schemeClr val="dk1"/>
              </a:buClr>
              <a:buSzPts val="2000"/>
              <a:buFont typeface="Noto Sans Symbols"/>
              <a:buChar char="⮚"/>
            </a:pPr>
            <a:r>
              <a:rPr lang="et-EE" sz="2000"/>
              <a:t>Ehitustegevuse puhul ehitusluba/ehitusteatis (</a:t>
            </a:r>
            <a:r>
              <a:rPr b="0" i="0" lang="et-EE" sz="1200">
                <a:solidFill>
                  <a:srgbClr val="202020"/>
                </a:solidFill>
                <a:highlight>
                  <a:srgbClr val="FFFFFF"/>
                </a:highlight>
                <a:latin typeface="Arial"/>
                <a:ea typeface="Arial"/>
                <a:cs typeface="Arial"/>
                <a:sym typeface="Arial"/>
              </a:rPr>
              <a:t>hiljemalt esimese maksetaotluse esitamise ajaks on ehitusluba või ehitusteatis ehitisregistrist kättesaadav, kui see on nõutud ehitusseadustiku kohaselt)</a:t>
            </a:r>
            <a:endParaRPr sz="2000"/>
          </a:p>
          <a:p>
            <a:pPr indent="-215900" lvl="0" marL="342900" rtl="0" algn="l">
              <a:lnSpc>
                <a:spcPct val="150000"/>
              </a:lnSpc>
              <a:spcBef>
                <a:spcPts val="400"/>
              </a:spcBef>
              <a:spcAft>
                <a:spcPts val="0"/>
              </a:spcAft>
              <a:buClr>
                <a:schemeClr val="dk1"/>
              </a:buClr>
              <a:buSzPts val="2000"/>
              <a:buFont typeface="Noto Sans Symbols"/>
              <a:buNone/>
            </a:pPr>
            <a:r>
              <a:t/>
            </a:r>
            <a:endParaRPr sz="2000"/>
          </a:p>
          <a:p>
            <a:pPr indent="-215900" lvl="0" marL="342900" rtl="0" algn="l">
              <a:lnSpc>
                <a:spcPct val="150000"/>
              </a:lnSpc>
              <a:spcBef>
                <a:spcPts val="400"/>
              </a:spcBef>
              <a:spcAft>
                <a:spcPts val="0"/>
              </a:spcAft>
              <a:buClr>
                <a:schemeClr val="dk1"/>
              </a:buClr>
              <a:buSzPts val="2000"/>
              <a:buFont typeface="Noto Sans Symbols"/>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
          <p:cNvSpPr txBox="1"/>
          <p:nvPr>
            <p:ph idx="1" type="body"/>
          </p:nvPr>
        </p:nvSpPr>
        <p:spPr>
          <a:xfrm>
            <a:off x="457200" y="692696"/>
            <a:ext cx="8229600" cy="4525962"/>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chemeClr val="dk1"/>
              </a:buClr>
              <a:buSzPts val="2400"/>
              <a:buFont typeface="Times New Roman"/>
              <a:buNone/>
            </a:pPr>
            <a:r>
              <a:rPr lang="et-EE" sz="2400">
                <a:latin typeface="Times New Roman"/>
                <a:ea typeface="Times New Roman"/>
                <a:cs typeface="Times New Roman"/>
                <a:sym typeface="Times New Roman"/>
              </a:rPr>
              <a:t>Taotleja võib toetatava tegevuse / investeeringu tegemist alustada alles </a:t>
            </a:r>
            <a:r>
              <a:rPr lang="et-EE" sz="2400">
                <a:latin typeface="Times New Roman"/>
                <a:ea typeface="Times New Roman"/>
                <a:cs typeface="Times New Roman"/>
                <a:sym typeface="Times New Roman"/>
              </a:rPr>
              <a:t>pärast KTR poolt projektitaotluse PRIA-le esitamise päevale järgnevat päeva §24 lg10. </a:t>
            </a:r>
            <a:endParaRPr/>
          </a:p>
          <a:p>
            <a:pPr indent="-342900" lvl="0" marL="342900" rtl="0" algn="ctr">
              <a:spcBef>
                <a:spcPts val="0"/>
              </a:spcBef>
              <a:spcAft>
                <a:spcPts val="0"/>
              </a:spcAft>
              <a:buClr>
                <a:schemeClr val="dk1"/>
              </a:buClr>
              <a:buSzPts val="2400"/>
              <a:buFont typeface="Times New Roman"/>
              <a:buNone/>
            </a:pPr>
            <a:r>
              <a:rPr lang="et-EE" sz="2400">
                <a:latin typeface="Times New Roman"/>
                <a:ea typeface="Times New Roman"/>
                <a:cs typeface="Times New Roman"/>
                <a:sym typeface="Times New Roman"/>
              </a:rPr>
              <a:t>Varasema kuupäevaga investeeringu tegemine ei ole abikõlblik. </a:t>
            </a:r>
            <a:endParaRPr/>
          </a:p>
          <a:p>
            <a:pPr indent="-342900" lvl="0" marL="342900" rtl="0" algn="ctr">
              <a:spcBef>
                <a:spcPts val="0"/>
              </a:spcBef>
              <a:spcAft>
                <a:spcPts val="0"/>
              </a:spcAft>
              <a:buClr>
                <a:schemeClr val="dk1"/>
              </a:buClr>
              <a:buSzPts val="2400"/>
              <a:buFont typeface="Trebuchet MS"/>
              <a:buNone/>
            </a:pPr>
            <a:r>
              <a:t/>
            </a:r>
            <a:endParaRPr sz="2400">
              <a:latin typeface="Times New Roman"/>
              <a:ea typeface="Times New Roman"/>
              <a:cs typeface="Times New Roman"/>
              <a:sym typeface="Times New Roman"/>
            </a:endParaRPr>
          </a:p>
          <a:p>
            <a:pPr indent="-342900" lvl="0" marL="342900" rtl="0" algn="ctr">
              <a:spcBef>
                <a:spcPts val="0"/>
              </a:spcBef>
              <a:spcAft>
                <a:spcPts val="0"/>
              </a:spcAft>
              <a:buClr>
                <a:schemeClr val="dk1"/>
              </a:buClr>
              <a:buSzPts val="2400"/>
              <a:buFont typeface="Times New Roman"/>
              <a:buNone/>
            </a:pPr>
            <a:r>
              <a:rPr lang="et-EE" sz="2400">
                <a:latin typeface="Times New Roman"/>
                <a:ea typeface="Times New Roman"/>
                <a:cs typeface="Times New Roman"/>
                <a:sym typeface="Times New Roman"/>
              </a:rPr>
              <a:t>Peale taotluste laekumist PRIA süsteemi alustab PRIA taotluste menetlemist ja omapoolset tehnilist kontrolli. Vajadusel saadetakse teile järelepärimised, millele vastates palun saatke info või koopia kirjast JAP´ile konsultant@japnet.ee </a:t>
            </a:r>
            <a:endParaRPr/>
          </a:p>
          <a:p>
            <a:pPr indent="-342900" lvl="0" marL="342900" rtl="0" algn="ctr">
              <a:spcBef>
                <a:spcPts val="0"/>
              </a:spcBef>
              <a:spcAft>
                <a:spcPts val="0"/>
              </a:spcAft>
              <a:buClr>
                <a:schemeClr val="dk1"/>
              </a:buClr>
              <a:buSzPts val="2400"/>
              <a:buFont typeface="Trebuchet MS"/>
              <a:buNone/>
            </a:pPr>
            <a:r>
              <a:t/>
            </a:r>
            <a:endParaRPr sz="2400">
              <a:latin typeface="Times New Roman"/>
              <a:ea typeface="Times New Roman"/>
              <a:cs typeface="Times New Roman"/>
              <a:sym typeface="Times New Roman"/>
            </a:endParaRPr>
          </a:p>
          <a:p>
            <a:pPr indent="-342900" lvl="0" marL="342900" rtl="0" algn="ctr">
              <a:spcBef>
                <a:spcPts val="0"/>
              </a:spcBef>
              <a:spcAft>
                <a:spcPts val="0"/>
              </a:spcAft>
              <a:buClr>
                <a:schemeClr val="dk1"/>
              </a:buClr>
              <a:buSzPts val="2400"/>
              <a:buFont typeface="Times New Roman"/>
              <a:buNone/>
            </a:pPr>
            <a:r>
              <a:rPr lang="et-EE" sz="2400">
                <a:latin typeface="Times New Roman"/>
                <a:ea typeface="Times New Roman"/>
                <a:cs typeface="Times New Roman"/>
                <a:sym typeface="Times New Roman"/>
              </a:rPr>
              <a:t>PRIA otsuse tegemise aeg on 70 tööpäeva.</a:t>
            </a:r>
            <a:endParaRPr sz="24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2"/>
          <p:cNvSpPr txBox="1"/>
          <p:nvPr>
            <p:ph idx="1" type="body"/>
          </p:nvPr>
        </p:nvSpPr>
        <p:spPr>
          <a:xfrm>
            <a:off x="468313" y="404664"/>
            <a:ext cx="8229600" cy="5389711"/>
          </a:xfrm>
          <a:prstGeom prst="rect">
            <a:avLst/>
          </a:prstGeom>
          <a:noFill/>
          <a:ln>
            <a:noFill/>
          </a:ln>
        </p:spPr>
        <p:txBody>
          <a:bodyPr anchorCtr="0" anchor="t" bIns="45700" lIns="91425" spcFirstLastPara="1" rIns="91425" wrap="square" tIns="45700">
            <a:noAutofit/>
          </a:bodyPr>
          <a:lstStyle/>
          <a:p>
            <a:pPr indent="-228600" lvl="0" marL="342900" rtl="0" algn="l">
              <a:spcBef>
                <a:spcPts val="0"/>
              </a:spcBef>
              <a:spcAft>
                <a:spcPts val="0"/>
              </a:spcAft>
              <a:buClr>
                <a:schemeClr val="dk1"/>
              </a:buClr>
              <a:buSzPts val="1800"/>
              <a:buFont typeface="Noto Sans Symbols"/>
              <a:buNone/>
            </a:pPr>
            <a:r>
              <a:t/>
            </a:r>
            <a:endParaRPr b="0" i="0" sz="1800">
              <a:latin typeface="Times New Roman"/>
              <a:ea typeface="Times New Roman"/>
              <a:cs typeface="Times New Roman"/>
              <a:sym typeface="Times New Roman"/>
            </a:endParaRPr>
          </a:p>
          <a:p>
            <a:pPr indent="-228600" lvl="0" marL="342900" rtl="0" algn="l">
              <a:spcBef>
                <a:spcPts val="360"/>
              </a:spcBef>
              <a:spcAft>
                <a:spcPts val="0"/>
              </a:spcAft>
              <a:buClr>
                <a:schemeClr val="dk1"/>
              </a:buClr>
              <a:buSzPts val="1800"/>
              <a:buFont typeface="Noto Sans Symbols"/>
              <a:buNone/>
            </a:pPr>
            <a:r>
              <a:t/>
            </a:r>
            <a:endParaRPr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b="0" i="0" lang="et-EE" sz="1800">
                <a:latin typeface="Times New Roman"/>
                <a:ea typeface="Times New Roman"/>
                <a:cs typeface="Times New Roman"/>
                <a:sym typeface="Times New Roman"/>
              </a:rPr>
              <a:t>Alustab toetatava tegevuse elluviimisega </a:t>
            </a:r>
            <a:r>
              <a:rPr b="1" i="0" lang="et-EE" sz="1800">
                <a:latin typeface="Times New Roman"/>
                <a:ea typeface="Times New Roman"/>
                <a:cs typeface="Times New Roman"/>
                <a:sym typeface="Times New Roman"/>
              </a:rPr>
              <a:t>üheksa kuu </a:t>
            </a:r>
            <a:r>
              <a:rPr i="0" lang="et-EE" sz="1800">
                <a:latin typeface="Times New Roman"/>
                <a:ea typeface="Times New Roman"/>
                <a:cs typeface="Times New Roman"/>
                <a:sym typeface="Times New Roman"/>
              </a:rPr>
              <a:t>jooksul arvates PRIA poolt projektitaotluse rahuldamise otsuse tegemisest.</a:t>
            </a:r>
            <a:endParaRPr/>
          </a:p>
          <a:p>
            <a:pPr indent="-228600" lvl="0" marL="342900" rtl="0" algn="l">
              <a:spcBef>
                <a:spcPts val="360"/>
              </a:spcBef>
              <a:spcAft>
                <a:spcPts val="0"/>
              </a:spcAft>
              <a:buClr>
                <a:schemeClr val="dk1"/>
              </a:buClr>
              <a:buSzPts val="1800"/>
              <a:buFont typeface="Noto Sans Symbols"/>
              <a:buNone/>
            </a:pPr>
            <a:r>
              <a:t/>
            </a:r>
            <a:endParaRPr b="0" i="0"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b="0" i="0" lang="et-EE" sz="1800">
                <a:latin typeface="Times New Roman"/>
                <a:ea typeface="Times New Roman"/>
                <a:cs typeface="Times New Roman"/>
                <a:sym typeface="Times New Roman"/>
              </a:rPr>
              <a:t>Tegevuste elluviimise aeg </a:t>
            </a:r>
            <a:r>
              <a:rPr b="1" i="0" lang="et-EE" sz="1800">
                <a:latin typeface="Times New Roman"/>
                <a:ea typeface="Times New Roman"/>
                <a:cs typeface="Times New Roman"/>
                <a:sym typeface="Times New Roman"/>
              </a:rPr>
              <a:t>kuni 2 aastat </a:t>
            </a:r>
            <a:r>
              <a:rPr b="0" i="0" lang="et-EE" sz="1800">
                <a:latin typeface="Times New Roman"/>
                <a:ea typeface="Times New Roman"/>
                <a:cs typeface="Times New Roman"/>
                <a:sym typeface="Times New Roman"/>
              </a:rPr>
              <a:t>(arvates PRIA otsusest) (sh esitab kõik tegevuse elluviimist tõendavad dokumendid, ja võtab projektitoetuse abil ehitatud, renoveeritud või soetatud vara sihipäraselt kasutusse) </a:t>
            </a:r>
            <a:endParaRPr/>
          </a:p>
          <a:p>
            <a:pPr indent="0" lvl="0" marL="0" rtl="0" algn="l">
              <a:spcBef>
                <a:spcPts val="360"/>
              </a:spcBef>
              <a:spcAft>
                <a:spcPts val="0"/>
              </a:spcAft>
              <a:buNone/>
            </a:pPr>
            <a:r>
              <a:t/>
            </a:r>
            <a:endParaRPr b="0" i="0" sz="1800">
              <a:latin typeface="Times New Roman"/>
              <a:ea typeface="Times New Roman"/>
              <a:cs typeface="Times New Roman"/>
              <a:sym typeface="Times New Roman"/>
            </a:endParaRPr>
          </a:p>
          <a:p>
            <a:pPr indent="-342900" lvl="0" marL="342900" rtl="0" algn="l">
              <a:spcBef>
                <a:spcPts val="360"/>
              </a:spcBef>
              <a:spcAft>
                <a:spcPts val="0"/>
              </a:spcAft>
              <a:buClr>
                <a:schemeClr val="dk1"/>
              </a:buClr>
              <a:buSzPts val="1800"/>
              <a:buFont typeface="Noto Sans Symbols"/>
              <a:buChar char="⮚"/>
            </a:pPr>
            <a:r>
              <a:rPr b="0" i="0" lang="et-EE" sz="1800">
                <a:latin typeface="Times New Roman"/>
                <a:ea typeface="Times New Roman"/>
                <a:cs typeface="Times New Roman"/>
                <a:sym typeface="Times New Roman"/>
              </a:rPr>
              <a:t>Ühistegevuse korral viib tegevuskava ellu </a:t>
            </a:r>
            <a:r>
              <a:rPr b="1" i="0" lang="et-EE" sz="1800">
                <a:latin typeface="Times New Roman"/>
                <a:ea typeface="Times New Roman"/>
                <a:cs typeface="Times New Roman"/>
                <a:sym typeface="Times New Roman"/>
              </a:rPr>
              <a:t>kuni 2 aasta jooksul </a:t>
            </a:r>
            <a:r>
              <a:rPr b="0" i="0" lang="et-EE" sz="1800">
                <a:latin typeface="Times New Roman"/>
                <a:ea typeface="Times New Roman"/>
                <a:cs typeface="Times New Roman"/>
                <a:sym typeface="Times New Roman"/>
              </a:rPr>
              <a:t>(arvates PRIA otsusest) </a:t>
            </a:r>
            <a:endParaRPr/>
          </a:p>
          <a:p>
            <a:pPr indent="0" lvl="0" marL="342900" rtl="0" algn="l">
              <a:spcBef>
                <a:spcPts val="360"/>
              </a:spcBef>
              <a:spcAft>
                <a:spcPts val="0"/>
              </a:spcAft>
              <a:buNone/>
            </a:pPr>
            <a:r>
              <a:t/>
            </a:r>
            <a:endParaRPr b="0" i="0" sz="1800">
              <a:latin typeface="Times New Roman"/>
              <a:ea typeface="Times New Roman"/>
              <a:cs typeface="Times New Roman"/>
              <a:sym typeface="Times New Roman"/>
            </a:endParaRPr>
          </a:p>
          <a:p>
            <a:pPr indent="0" lvl="0" marL="0" rtl="0" algn="l">
              <a:spcBef>
                <a:spcPts val="360"/>
              </a:spcBef>
              <a:spcAft>
                <a:spcPts val="0"/>
              </a:spcAft>
              <a:buNone/>
            </a:pPr>
            <a:r>
              <a:t/>
            </a:r>
            <a:endParaRPr sz="18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3"/>
          <p:cNvSpPr txBox="1"/>
          <p:nvPr>
            <p:ph idx="1" type="body"/>
          </p:nvPr>
        </p:nvSpPr>
        <p:spPr>
          <a:xfrm>
            <a:off x="468313" y="1268413"/>
            <a:ext cx="8229600" cy="4525962"/>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None/>
            </a:pPr>
            <a:r>
              <a:rPr lang="et-EE" sz="2900"/>
              <a:t>Täinedav info: konsultant Terje Kuusmann, </a:t>
            </a:r>
            <a:r>
              <a:rPr lang="et-EE" sz="2900" u="sng">
                <a:solidFill>
                  <a:schemeClr val="hlink"/>
                </a:solidFill>
                <a:hlinkClick r:id="rId3"/>
              </a:rPr>
              <a:t>konsultant@japnet.ee</a:t>
            </a:r>
            <a:r>
              <a:rPr lang="et-EE" sz="2900"/>
              <a:t>, tel 53534395;</a:t>
            </a:r>
            <a:endParaRPr sz="2900"/>
          </a:p>
          <a:p>
            <a:pPr indent="-342900" lvl="0" marL="342900" rtl="0" algn="ctr">
              <a:spcBef>
                <a:spcPts val="0"/>
              </a:spcBef>
              <a:spcAft>
                <a:spcPts val="0"/>
              </a:spcAft>
              <a:buNone/>
            </a:pPr>
            <a:r>
              <a:rPr lang="et-EE" sz="2900"/>
              <a:t>tegevjuht Getter Klaas </a:t>
            </a:r>
            <a:r>
              <a:rPr lang="et-EE" sz="2900" u="sng">
                <a:solidFill>
                  <a:schemeClr val="hlink"/>
                </a:solidFill>
                <a:hlinkClick r:id="rId4"/>
              </a:rPr>
              <a:t>jap@japnet.ee</a:t>
            </a:r>
            <a:endParaRPr sz="2900"/>
          </a:p>
          <a:p>
            <a:pPr indent="-342900" lvl="0" marL="342900" rtl="0" algn="ctr">
              <a:spcBef>
                <a:spcPts val="0"/>
              </a:spcBef>
              <a:spcAft>
                <a:spcPts val="0"/>
              </a:spcAft>
              <a:buNone/>
            </a:pPr>
            <a:r>
              <a:rPr lang="et-EE" sz="2900"/>
              <a:t>tel 5693 4839 </a:t>
            </a:r>
            <a:endParaRPr sz="2900"/>
          </a:p>
          <a:p>
            <a:pPr indent="-342900" lvl="0" marL="342900" rtl="0" algn="ctr">
              <a:spcBef>
                <a:spcPts val="640"/>
              </a:spcBef>
              <a:spcAft>
                <a:spcPts val="0"/>
              </a:spcAft>
              <a:buNone/>
            </a:pPr>
            <a:r>
              <a:rPr lang="et-EE" sz="2900" u="sng">
                <a:solidFill>
                  <a:schemeClr val="hlink"/>
                </a:solidFill>
                <a:hlinkClick r:id="rId5"/>
              </a:rPr>
              <a:t>www.japnet.ee</a:t>
            </a:r>
            <a:endParaRPr sz="2900"/>
          </a:p>
          <a:p>
            <a:pPr indent="-342900" lvl="0" marL="342900" rtl="0" algn="ctr">
              <a:spcBef>
                <a:spcPts val="640"/>
              </a:spcBef>
              <a:spcAft>
                <a:spcPts val="0"/>
              </a:spcAft>
              <a:buNone/>
            </a:pPr>
            <a:r>
              <a:t/>
            </a:r>
            <a:endParaRPr/>
          </a:p>
          <a:p>
            <a:pPr indent="-342900" lvl="0" marL="342900" rtl="0" algn="ctr">
              <a:spcBef>
                <a:spcPts val="640"/>
              </a:spcBef>
              <a:spcAft>
                <a:spcPts val="0"/>
              </a:spcAft>
              <a:buNone/>
            </a:pPr>
            <a:r>
              <a:rPr b="1" lang="et-EE"/>
              <a:t>Edukat projektide esitamist ja positiivsete otsuste saabumist!</a:t>
            </a:r>
            <a:endParaRPr/>
          </a:p>
          <a:p>
            <a:pPr indent="-342900" lvl="0" marL="342900" rtl="0" algn="l">
              <a:spcBef>
                <a:spcPts val="64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
          <p:cNvSpPr txBox="1"/>
          <p:nvPr>
            <p:ph type="title"/>
          </p:nvPr>
        </p:nvSpPr>
        <p:spPr>
          <a:xfrm>
            <a:off x="611560" y="404664"/>
            <a:ext cx="7812360" cy="504056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0" lang="et-EE" sz="3200">
                <a:solidFill>
                  <a:srgbClr val="222222"/>
                </a:solidFill>
                <a:highlight>
                  <a:srgbClr val="FFFFFF"/>
                </a:highlight>
                <a:latin typeface="Times New Roman"/>
                <a:ea typeface="Times New Roman"/>
                <a:cs typeface="Times New Roman"/>
                <a:sym typeface="Times New Roman"/>
              </a:rPr>
              <a:t>Piirkonna ettevõtluse konkurentsivõime suurendamine</a:t>
            </a:r>
            <a:br>
              <a:rPr b="1" i="0" lang="et-EE">
                <a:solidFill>
                  <a:srgbClr val="222222"/>
                </a:solidFill>
                <a:highlight>
                  <a:srgbClr val="FFFFFF"/>
                </a:highlight>
                <a:latin typeface="Times New Roman"/>
                <a:ea typeface="Times New Roman"/>
                <a:cs typeface="Times New Roman"/>
                <a:sym typeface="Times New Roman"/>
              </a:rPr>
            </a:br>
            <a:br>
              <a:rPr b="1" i="0" lang="et-EE">
                <a:solidFill>
                  <a:srgbClr val="222222"/>
                </a:solidFill>
                <a:highlight>
                  <a:srgbClr val="FFFFFF"/>
                </a:highlight>
                <a:latin typeface="Times New Roman"/>
                <a:ea typeface="Times New Roman"/>
                <a:cs typeface="Times New Roman"/>
                <a:sym typeface="Times New Roman"/>
              </a:rPr>
            </a:br>
            <a:r>
              <a:rPr b="0" i="0" lang="et-EE" u="sng" strike="noStrike">
                <a:solidFill>
                  <a:srgbClr val="E36D0C"/>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MEEDE 2.1. Ettevõtluse arengutoetus</a:t>
            </a:r>
            <a:br>
              <a:rPr b="0" i="0" lang="et-EE">
                <a:solidFill>
                  <a:srgbClr val="212121"/>
                </a:solidFill>
                <a:highlight>
                  <a:srgbClr val="FFFFFF"/>
                </a:highlight>
                <a:latin typeface="Times New Roman"/>
                <a:ea typeface="Times New Roman"/>
                <a:cs typeface="Times New Roman"/>
                <a:sym typeface="Times New Roman"/>
              </a:rPr>
            </a:br>
            <a:r>
              <a:rPr b="0" i="0" lang="et-EE">
                <a:solidFill>
                  <a:srgbClr val="212121"/>
                </a:solidFill>
                <a:highlight>
                  <a:srgbClr val="FFFFFF"/>
                </a:highlight>
                <a:latin typeface="Times New Roman"/>
                <a:ea typeface="Times New Roman"/>
                <a:cs typeface="Times New Roman"/>
                <a:sym typeface="Times New Roman"/>
              </a:rPr>
              <a:t>Meede 2.1 kogumaht 2024 aastal (568 000*0,40) 227 000€</a:t>
            </a:r>
            <a:br>
              <a:rPr b="0" i="0" lang="et-EE">
                <a:solidFill>
                  <a:srgbClr val="212121"/>
                </a:solidFill>
                <a:highlight>
                  <a:srgbClr val="FFFFFF"/>
                </a:highlight>
                <a:latin typeface="Times New Roman"/>
                <a:ea typeface="Times New Roman"/>
                <a:cs typeface="Times New Roman"/>
                <a:sym typeface="Times New Roman"/>
              </a:rPr>
            </a:br>
            <a:br>
              <a:rPr b="0" i="0" lang="et-EE">
                <a:solidFill>
                  <a:srgbClr val="212121"/>
                </a:solidFill>
                <a:highlight>
                  <a:srgbClr val="FFFFFF"/>
                </a:highlight>
                <a:latin typeface="Times New Roman"/>
                <a:ea typeface="Times New Roman"/>
                <a:cs typeface="Times New Roman"/>
                <a:sym typeface="Times New Roman"/>
              </a:rPr>
            </a:br>
            <a:r>
              <a:rPr b="0" i="0" lang="et-EE" u="sng" strike="noStrike">
                <a:solidFill>
                  <a:srgbClr val="E36D0C"/>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MEEDE 2.2. Ettevõtluse ühisprojektide toetus</a:t>
            </a:r>
            <a:br>
              <a:rPr b="0" i="0" lang="et-EE">
                <a:solidFill>
                  <a:srgbClr val="212121"/>
                </a:solidFill>
                <a:highlight>
                  <a:srgbClr val="FFFFFF"/>
                </a:highlight>
                <a:latin typeface="Times New Roman"/>
                <a:ea typeface="Times New Roman"/>
                <a:cs typeface="Times New Roman"/>
                <a:sym typeface="Times New Roman"/>
              </a:rPr>
            </a:br>
            <a:r>
              <a:rPr b="0" i="0" lang="et-EE">
                <a:solidFill>
                  <a:srgbClr val="212121"/>
                </a:solidFill>
                <a:highlight>
                  <a:srgbClr val="FFFFFF"/>
                </a:highlight>
                <a:latin typeface="Times New Roman"/>
                <a:ea typeface="Times New Roman"/>
                <a:cs typeface="Times New Roman"/>
                <a:sym typeface="Times New Roman"/>
              </a:rPr>
              <a:t>Meede 2.2 kogumaht 2024 aastal (200 000 * 0,40) 80 000€</a:t>
            </a:r>
            <a:br>
              <a:rPr b="0" i="0" lang="et-EE">
                <a:solidFill>
                  <a:srgbClr val="212121"/>
                </a:solidFill>
                <a:highlight>
                  <a:srgbClr val="FFFFFF"/>
                </a:highlight>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txBox="1"/>
          <p:nvPr>
            <p:ph type="title"/>
          </p:nvPr>
        </p:nvSpPr>
        <p:spPr>
          <a:xfrm>
            <a:off x="611560" y="333375"/>
            <a:ext cx="8532440" cy="7778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t-EE"/>
              <a:t>TEGEVUSED ENNE PROJEKTI ALUSTAMIST</a:t>
            </a:r>
            <a:endParaRPr/>
          </a:p>
        </p:txBody>
      </p:sp>
      <p:sp>
        <p:nvSpPr>
          <p:cNvPr id="133" name="Google Shape;133;p4"/>
          <p:cNvSpPr txBox="1"/>
          <p:nvPr>
            <p:ph idx="1" type="body"/>
          </p:nvPr>
        </p:nvSpPr>
        <p:spPr>
          <a:xfrm>
            <a:off x="468313" y="1268413"/>
            <a:ext cx="8229600" cy="452596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Trebuchet MS"/>
              <a:buChar char="-"/>
            </a:pPr>
            <a:r>
              <a:rPr lang="et-EE" sz="2400"/>
              <a:t>Tee selgeks kas taotleja ja projekt on abikõlbulik </a:t>
            </a:r>
            <a:r>
              <a:rPr lang="et-EE" sz="2400" u="sng">
                <a:solidFill>
                  <a:schemeClr val="hlink"/>
                </a:solidFill>
                <a:hlinkClick r:id="rId3"/>
              </a:rPr>
              <a:t>https://www.riigiteataja.ee/akt/124112023003?leiaKehtiv#para23</a:t>
            </a:r>
            <a:endParaRPr sz="2400"/>
          </a:p>
          <a:p>
            <a:pPr indent="-457200" lvl="0" marL="457200" rtl="0" algn="l">
              <a:spcBef>
                <a:spcPts val="480"/>
              </a:spcBef>
              <a:spcAft>
                <a:spcPts val="0"/>
              </a:spcAft>
              <a:buClr>
                <a:schemeClr val="dk1"/>
              </a:buClr>
              <a:buSzPts val="2400"/>
              <a:buFont typeface="Trebuchet MS"/>
              <a:buChar char="-"/>
            </a:pPr>
            <a:r>
              <a:rPr lang="et-EE" sz="2400"/>
              <a:t>Loe läbi vastava meetme meetmeleht ja hindamiskriteeriumid. </a:t>
            </a:r>
            <a:r>
              <a:rPr lang="et-EE" sz="2400" u="sng">
                <a:solidFill>
                  <a:schemeClr val="hlink"/>
                </a:solidFill>
                <a:hlinkClick r:id="rId4"/>
              </a:rPr>
              <a:t>https://japnet.ee/sundmused/2024-leader-projektide-taotlemine-ettevotjatele/</a:t>
            </a:r>
            <a:endParaRPr sz="2400"/>
          </a:p>
          <a:p>
            <a:pPr indent="-457200" lvl="0" marL="457200" rtl="0" algn="l">
              <a:spcBef>
                <a:spcPts val="480"/>
              </a:spcBef>
              <a:spcAft>
                <a:spcPts val="0"/>
              </a:spcAft>
              <a:buClr>
                <a:schemeClr val="dk1"/>
              </a:buClr>
              <a:buSzPts val="2400"/>
              <a:buFont typeface="Trebuchet MS"/>
              <a:buChar char="-"/>
            </a:pPr>
            <a:r>
              <a:rPr lang="et-EE" sz="2400"/>
              <a:t>Tutvu JAP strateegiaga.</a:t>
            </a:r>
            <a:endParaRPr/>
          </a:p>
          <a:p>
            <a:pPr indent="-457200" lvl="0" marL="457200" rtl="0" algn="l">
              <a:spcBef>
                <a:spcPts val="480"/>
              </a:spcBef>
              <a:spcAft>
                <a:spcPts val="0"/>
              </a:spcAft>
              <a:buClr>
                <a:schemeClr val="dk1"/>
              </a:buClr>
              <a:buSzPts val="2400"/>
              <a:buFont typeface="Trebuchet MS"/>
              <a:buChar char="-"/>
            </a:pPr>
            <a:r>
              <a:rPr lang="et-EE" sz="2400" u="sng">
                <a:solidFill>
                  <a:schemeClr val="hlink"/>
                </a:solidFill>
                <a:hlinkClick r:id="rId5"/>
              </a:rPr>
              <a:t>https://japnet.ee/wp-content/uploads/23-05-29-JAP-strateegia-vastu-voetud-yldkogu-3-2023-otsusega-nr-2.pdf</a:t>
            </a:r>
            <a:endParaRPr sz="2400"/>
          </a:p>
          <a:p>
            <a:pPr indent="-304800" lvl="0" marL="457200" rtl="0" algn="l">
              <a:spcBef>
                <a:spcPts val="480"/>
              </a:spcBef>
              <a:spcAft>
                <a:spcPts val="0"/>
              </a:spcAft>
              <a:buClr>
                <a:schemeClr val="dk1"/>
              </a:buClr>
              <a:buSzPts val="2400"/>
              <a:buFont typeface="Trebuchet MS"/>
              <a:buNone/>
            </a:pPr>
            <a:r>
              <a:t/>
            </a:r>
            <a:endParaRPr sz="2400"/>
          </a:p>
          <a:p>
            <a:pPr indent="0" lvl="0" marL="0" rtl="0" algn="l">
              <a:spcBef>
                <a:spcPts val="480"/>
              </a:spcBef>
              <a:spcAft>
                <a:spcPts val="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type="title"/>
          </p:nvPr>
        </p:nvSpPr>
        <p:spPr>
          <a:xfrm>
            <a:off x="457200" y="333375"/>
            <a:ext cx="8686800" cy="7778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i="0" lang="et-EE"/>
              <a:t>ABIKÕLBULIKUD JA MITTEABIKÕLBULIKUD KULUD §25 </a:t>
            </a:r>
            <a:endParaRPr/>
          </a:p>
        </p:txBody>
      </p:sp>
      <p:graphicFrame>
        <p:nvGraphicFramePr>
          <p:cNvPr id="140" name="Google Shape;140;p5"/>
          <p:cNvGraphicFramePr/>
          <p:nvPr/>
        </p:nvGraphicFramePr>
        <p:xfrm>
          <a:off x="457200" y="1145381"/>
          <a:ext cx="3000000" cy="3000000"/>
        </p:xfrm>
        <a:graphic>
          <a:graphicData uri="http://schemas.openxmlformats.org/drawingml/2006/table">
            <a:tbl>
              <a:tblPr bandRow="1" firstRow="1">
                <a:noFill/>
                <a:tableStyleId>{71647371-785F-4737-973F-D4182E36E348}</a:tableStyleId>
              </a:tblPr>
              <a:tblGrid>
                <a:gridCol w="4114800"/>
                <a:gridCol w="4114800"/>
              </a:tblGrid>
              <a:tr h="370850">
                <a:tc>
                  <a:txBody>
                    <a:bodyPr/>
                    <a:lstStyle/>
                    <a:p>
                      <a:pPr indent="0" lvl="0" marL="0" marR="0" rtl="0" algn="ctr">
                        <a:lnSpc>
                          <a:spcPct val="100000"/>
                        </a:lnSpc>
                        <a:spcBef>
                          <a:spcPts val="0"/>
                        </a:spcBef>
                        <a:spcAft>
                          <a:spcPts val="0"/>
                        </a:spcAft>
                        <a:buClr>
                          <a:schemeClr val="dk1"/>
                        </a:buClr>
                        <a:buSzPts val="1800"/>
                        <a:buFont typeface="Trebuchet MS"/>
                        <a:buNone/>
                      </a:pPr>
                      <a:r>
                        <a:rPr lang="et-EE" sz="1800" u="none" cap="none" strike="noStrike"/>
                        <a:t>ABIKÕLBULIKUD</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Trebuchet MS"/>
                        <a:buNone/>
                      </a:pPr>
                      <a:r>
                        <a:rPr lang="et-EE" sz="1800" u="none" cap="none" strike="noStrike"/>
                        <a:t>MITTEABIKÕLBULIKUD</a:t>
                      </a:r>
                      <a:endParaRPr/>
                    </a:p>
                  </a:txBody>
                  <a:tcPr marT="45725" marB="45725" marR="91450" marL="91450"/>
                </a:tc>
              </a:tr>
              <a:tr h="370850">
                <a:tc>
                  <a:txBody>
                    <a:bodyPr/>
                    <a:lstStyle/>
                    <a:p>
                      <a:pPr indent="0" lvl="0" marL="0" marR="0" rtl="0" algn="l">
                        <a:spcBef>
                          <a:spcPts val="0"/>
                        </a:spcBef>
                        <a:spcAft>
                          <a:spcPts val="0"/>
                        </a:spcAft>
                        <a:buNone/>
                      </a:pPr>
                      <a:r>
                        <a:rPr lang="et-EE" sz="1600" u="none" cap="none" strike="noStrike"/>
                        <a:t>Ehitiste rekonstrueerimine ja parendamine</a:t>
                      </a:r>
                      <a:endParaRPr/>
                    </a:p>
                  </a:txBody>
                  <a:tcPr marT="45725" marB="45725" marR="91450" marL="91450"/>
                </a:tc>
                <a:tc>
                  <a:txBody>
                    <a:bodyPr/>
                    <a:lstStyle/>
                    <a:p>
                      <a:pPr indent="0" lvl="0" marL="0" marR="0" rtl="0" algn="l">
                        <a:spcBef>
                          <a:spcPts val="0"/>
                        </a:spcBef>
                        <a:spcAft>
                          <a:spcPts val="0"/>
                        </a:spcAft>
                        <a:buNone/>
                      </a:pPr>
                      <a:r>
                        <a:rPr lang="et-EE" sz="1600"/>
                        <a:t>- Sõiduauto soetamine</a:t>
                      </a:r>
                      <a:endParaRPr/>
                    </a:p>
                  </a:txBody>
                  <a:tcPr marT="45725" marB="45725" marR="91450" marL="91450"/>
                </a:tc>
              </a:tr>
              <a:tr h="370850">
                <a:tc>
                  <a:txBody>
                    <a:bodyPr/>
                    <a:lstStyle/>
                    <a:p>
                      <a:pPr indent="0" lvl="0" marL="0" marR="0" rtl="0" algn="l">
                        <a:spcBef>
                          <a:spcPts val="0"/>
                        </a:spcBef>
                        <a:spcAft>
                          <a:spcPts val="0"/>
                        </a:spcAft>
                        <a:buNone/>
                      </a:pPr>
                      <a:r>
                        <a:rPr lang="et-EE" sz="1600"/>
                        <a:t>Hoonete energiatõhusaks muutmine</a:t>
                      </a:r>
                      <a:endParaRPr/>
                    </a:p>
                  </a:txBody>
                  <a:tcPr marT="45725" marB="45725" marR="91450" marL="91450"/>
                </a:tc>
                <a:tc>
                  <a:txBody>
                    <a:bodyPr/>
                    <a:lstStyle/>
                    <a:p>
                      <a:pPr indent="0" lvl="0" marL="0" marR="0" rtl="0" algn="l">
                        <a:spcBef>
                          <a:spcPts val="0"/>
                        </a:spcBef>
                        <a:spcAft>
                          <a:spcPts val="0"/>
                        </a:spcAft>
                        <a:buNone/>
                      </a:pPr>
                      <a:r>
                        <a:rPr lang="et-EE" sz="1600"/>
                        <a:t>- Ehitusmaterjali ostmine ilma ehitustegevusesta</a:t>
                      </a:r>
                      <a:endParaRPr sz="1600"/>
                    </a:p>
                  </a:txBody>
                  <a:tcPr marT="45725" marB="45725" marR="91450" marL="91450"/>
                </a:tc>
              </a:tr>
              <a:tr h="370850">
                <a:tc>
                  <a:txBody>
                    <a:bodyPr/>
                    <a:lstStyle/>
                    <a:p>
                      <a:pPr indent="0" lvl="0" marL="0" marR="0" rtl="0" algn="l">
                        <a:spcBef>
                          <a:spcPts val="0"/>
                        </a:spcBef>
                        <a:spcAft>
                          <a:spcPts val="0"/>
                        </a:spcAft>
                        <a:buNone/>
                      </a:pPr>
                      <a:r>
                        <a:rPr lang="et-EE" sz="1600"/>
                        <a:t>Taristuinvesteeringud</a:t>
                      </a:r>
                      <a:endParaRPr/>
                    </a:p>
                  </a:txBody>
                  <a:tcPr marT="45725" marB="45725" marR="91450" marL="91450"/>
                </a:tc>
                <a:tc>
                  <a:txBody>
                    <a:bodyPr/>
                    <a:lstStyle/>
                    <a:p>
                      <a:pPr indent="0" lvl="0" marL="0" marR="0" rtl="0" algn="l">
                        <a:spcBef>
                          <a:spcPts val="0"/>
                        </a:spcBef>
                        <a:spcAft>
                          <a:spcPts val="0"/>
                        </a:spcAft>
                        <a:buNone/>
                      </a:pPr>
                      <a:r>
                        <a:rPr lang="et-EE" sz="1600"/>
                        <a:t>- </a:t>
                      </a:r>
                      <a:r>
                        <a:rPr b="0" i="0" lang="et-EE" sz="1800">
                          <a:solidFill>
                            <a:schemeClr val="dk1"/>
                          </a:solidFill>
                          <a:latin typeface="Trebuchet MS"/>
                          <a:ea typeface="Trebuchet MS"/>
                          <a:cs typeface="Trebuchet MS"/>
                          <a:sym typeface="Trebuchet MS"/>
                        </a:rPr>
                        <a:t> </a:t>
                      </a:r>
                      <a:r>
                        <a:rPr b="0" i="0" lang="et-EE" sz="1600">
                          <a:solidFill>
                            <a:schemeClr val="dk1"/>
                          </a:solidFill>
                          <a:latin typeface="Trebuchet MS"/>
                          <a:ea typeface="Trebuchet MS"/>
                          <a:cs typeface="Trebuchet MS"/>
                          <a:sym typeface="Trebuchet MS"/>
                        </a:rPr>
                        <a:t>sellise ehitustegevuse kulu, mida ei ole teinud ehitusalal tegutsev ettevõtja</a:t>
                      </a:r>
                      <a:endParaRPr sz="1600"/>
                    </a:p>
                  </a:txBody>
                  <a:tcPr marT="45725" marB="45725" marR="91450" marL="91450"/>
                </a:tc>
              </a:tr>
              <a:tr h="370850">
                <a:tc>
                  <a:txBody>
                    <a:bodyPr/>
                    <a:lstStyle/>
                    <a:p>
                      <a:pPr indent="0" lvl="0" marL="0" marR="0" rtl="0" algn="l">
                        <a:spcBef>
                          <a:spcPts val="0"/>
                        </a:spcBef>
                        <a:spcAft>
                          <a:spcPts val="0"/>
                        </a:spcAft>
                        <a:buNone/>
                      </a:pPr>
                      <a:r>
                        <a:rPr lang="et-EE" sz="1600"/>
                        <a:t>Masinate seadmete jm põhivara soetamine</a:t>
                      </a:r>
                      <a:endParaRPr/>
                    </a:p>
                  </a:txBody>
                  <a:tcPr marT="45725" marB="45725" marR="91450" marL="91450"/>
                </a:tc>
                <a:tc>
                  <a:txBody>
                    <a:bodyPr/>
                    <a:lstStyle/>
                    <a:p>
                      <a:pPr indent="0" lvl="0" marL="0" marR="0" rtl="0" algn="l">
                        <a:spcBef>
                          <a:spcPts val="0"/>
                        </a:spcBef>
                        <a:spcAft>
                          <a:spcPts val="0"/>
                        </a:spcAft>
                        <a:buNone/>
                      </a:pPr>
                      <a:r>
                        <a:rPr lang="et-EE" sz="1600"/>
                        <a:t>- sellise ehitustegevuse kulu, mis ei võimalda selle elluviimise järel ehitist sihipäraselt kasutada</a:t>
                      </a:r>
                      <a:endParaRPr/>
                    </a:p>
                  </a:txBody>
                  <a:tcPr marT="45725" marB="45725" marR="91450" marL="91450"/>
                </a:tc>
              </a:tr>
              <a:tr h="370850">
                <a:tc>
                  <a:txBody>
                    <a:bodyPr/>
                    <a:lstStyle/>
                    <a:p>
                      <a:pPr indent="0" lvl="0" marL="0" marR="0" rtl="0" algn="l">
                        <a:spcBef>
                          <a:spcPts val="0"/>
                        </a:spcBef>
                        <a:spcAft>
                          <a:spcPts val="0"/>
                        </a:spcAft>
                        <a:buNone/>
                      </a:pPr>
                      <a:r>
                        <a:rPr lang="et-EE" sz="1600"/>
                        <a:t>Turismiobjektide rek. ja parandamine</a:t>
                      </a:r>
                      <a:endParaRPr/>
                    </a:p>
                  </a:txBody>
                  <a:tcPr marT="45725" marB="45725" marR="91450" marL="91450"/>
                </a:tc>
                <a:tc>
                  <a:txBody>
                    <a:bodyPr/>
                    <a:lstStyle/>
                    <a:p>
                      <a:pPr indent="0" lvl="0" marL="0" marR="0" rtl="0" algn="l">
                        <a:spcBef>
                          <a:spcPts val="0"/>
                        </a:spcBef>
                        <a:spcAft>
                          <a:spcPts val="0"/>
                        </a:spcAft>
                        <a:buNone/>
                      </a:pPr>
                      <a:r>
                        <a:rPr b="0" i="0" lang="et-EE" sz="1400">
                          <a:solidFill>
                            <a:schemeClr val="dk1"/>
                          </a:solidFill>
                          <a:latin typeface="Trebuchet MS"/>
                          <a:ea typeface="Trebuchet MS"/>
                          <a:cs typeface="Trebuchet MS"/>
                          <a:sym typeface="Trebuchet MS"/>
                        </a:rPr>
                        <a:t>- </a:t>
                      </a:r>
                      <a:r>
                        <a:rPr b="0" i="0" lang="et-EE" sz="1600">
                          <a:solidFill>
                            <a:schemeClr val="dk1"/>
                          </a:solidFill>
                          <a:latin typeface="Trebuchet MS"/>
                          <a:ea typeface="Trebuchet MS"/>
                          <a:cs typeface="Trebuchet MS"/>
                          <a:sym typeface="Trebuchet MS"/>
                        </a:rPr>
                        <a:t>maa ja olemasoleva ehitise ostmise, üürimise ja rentimise kulu</a:t>
                      </a:r>
                      <a:endParaRPr sz="1200"/>
                    </a:p>
                  </a:txBody>
                  <a:tcPr marT="45725" marB="45725" marR="91450" marL="91450"/>
                </a:tc>
              </a:tr>
              <a:tr h="370850">
                <a:tc>
                  <a:txBody>
                    <a:bodyPr/>
                    <a:lstStyle/>
                    <a:p>
                      <a:pPr indent="0" lvl="0" marL="0" marR="0" rtl="0" algn="l">
                        <a:spcBef>
                          <a:spcPts val="0"/>
                        </a:spcBef>
                        <a:spcAft>
                          <a:spcPts val="0"/>
                        </a:spcAft>
                        <a:buNone/>
                      </a:pPr>
                      <a:r>
                        <a:rPr lang="et-EE" sz="1600"/>
                        <a:t>Projekteerimine koos ehitustegevusega (projekt peaks enne olemas olema, sellele saab raha tagasi küsida ( nn. ettevalmistav töö) hinnapakkumine peab ka olema)</a:t>
                      </a:r>
                      <a:endParaRPr/>
                    </a:p>
                  </a:txBody>
                  <a:tcPr marT="45725" marB="45725" marR="91450" marL="91450"/>
                </a:tc>
                <a:tc>
                  <a:txBody>
                    <a:bodyPr/>
                    <a:lstStyle/>
                    <a:p>
                      <a:pPr indent="0" lvl="0" marL="0" marR="0" rtl="0" algn="l">
                        <a:spcBef>
                          <a:spcPts val="0"/>
                        </a:spcBef>
                        <a:spcAft>
                          <a:spcPts val="0"/>
                        </a:spcAft>
                        <a:buNone/>
                      </a:pPr>
                      <a:r>
                        <a:rPr lang="et-EE" sz="1600"/>
                        <a:t>- enne kohalikule tegevusrühmale projektitaotluse esitamist tehtud kulu, välja arvatud ettevalmistava töö kulu</a:t>
                      </a:r>
                      <a:endParaRPr/>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468312" y="333375"/>
            <a:ext cx="8675687" cy="7778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0" lang="et-EE" sz="3200"/>
              <a:t>PROJEKITOETUSE ESITAMINE </a:t>
            </a:r>
            <a:endParaRPr/>
          </a:p>
        </p:txBody>
      </p:sp>
      <p:sp>
        <p:nvSpPr>
          <p:cNvPr id="147" name="Google Shape;147;p6"/>
          <p:cNvSpPr txBox="1"/>
          <p:nvPr>
            <p:ph idx="1" type="body"/>
          </p:nvPr>
        </p:nvSpPr>
        <p:spPr>
          <a:xfrm>
            <a:off x="468313" y="1268413"/>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1800"/>
              <a:buFont typeface="Noto Sans Symbols"/>
              <a:buChar char="⮚"/>
            </a:pPr>
            <a:r>
              <a:rPr lang="et-EE" sz="1800"/>
              <a:t>Kõik LEADER- meetme projektitoetuse taotlused ja vajalikud lisadokumendid esitatakse e-PRIA kaudu</a:t>
            </a:r>
            <a:endParaRPr/>
          </a:p>
          <a:p>
            <a:pPr indent="-342900" lvl="0" marL="342900" rtl="0" algn="l">
              <a:spcBef>
                <a:spcPts val="360"/>
              </a:spcBef>
              <a:spcAft>
                <a:spcPts val="0"/>
              </a:spcAft>
              <a:buNone/>
            </a:pPr>
            <a:r>
              <a:rPr lang="et-EE" sz="1800"/>
              <a:t>JUHENDI LEIAD:</a:t>
            </a:r>
            <a:endParaRPr/>
          </a:p>
          <a:p>
            <a:pPr indent="-342900" lvl="0" marL="342900" rtl="0" algn="l">
              <a:spcBef>
                <a:spcPts val="360"/>
              </a:spcBef>
              <a:spcAft>
                <a:spcPts val="0"/>
              </a:spcAft>
              <a:buNone/>
            </a:pPr>
            <a:r>
              <a:rPr lang="et-EE" sz="1800" u="sng">
                <a:solidFill>
                  <a:schemeClr val="hlink"/>
                </a:solidFill>
                <a:hlinkClick r:id="rId3"/>
              </a:rPr>
              <a:t>https://japnet.ee/wp-content/uploads/LEADER-2023-2027-projektitaotlus-e-PRIA-juhend.pdf</a:t>
            </a:r>
            <a:endParaRPr sz="1800"/>
          </a:p>
          <a:p>
            <a:pPr indent="-342900" lvl="0" marL="342900" rtl="0" algn="l">
              <a:spcBef>
                <a:spcPts val="360"/>
              </a:spcBef>
              <a:spcAft>
                <a:spcPts val="0"/>
              </a:spcAft>
              <a:buNone/>
            </a:pPr>
            <a:r>
              <a:t/>
            </a:r>
            <a:endParaRPr sz="1800"/>
          </a:p>
          <a:p>
            <a:pPr indent="-285750" lvl="0" marL="285750" rtl="0" algn="l">
              <a:spcBef>
                <a:spcPts val="360"/>
              </a:spcBef>
              <a:spcAft>
                <a:spcPts val="0"/>
              </a:spcAft>
              <a:buClr>
                <a:schemeClr val="dk1"/>
              </a:buClr>
              <a:buSzPts val="1800"/>
              <a:buFont typeface="Noto Sans Symbols"/>
              <a:buChar char="⮚"/>
            </a:pPr>
            <a:r>
              <a:rPr lang="et-EE" sz="1800"/>
              <a:t>Taotlusvoorude avatud olemise ajal konsultatsiooni enam ei toimu!</a:t>
            </a:r>
            <a:endParaRPr/>
          </a:p>
          <a:p>
            <a:pPr indent="-171450" lvl="0" marL="285750" rtl="0" algn="l">
              <a:spcBef>
                <a:spcPts val="360"/>
              </a:spcBef>
              <a:spcAft>
                <a:spcPts val="0"/>
              </a:spcAft>
              <a:buClr>
                <a:schemeClr val="dk1"/>
              </a:buClr>
              <a:buSzPts val="1800"/>
              <a:buFont typeface="Noto Sans Symbols"/>
              <a:buNone/>
            </a:pPr>
            <a:r>
              <a:t/>
            </a:r>
            <a:endParaRPr sz="1800"/>
          </a:p>
          <a:p>
            <a:pPr indent="-285750" lvl="0" marL="285750" rtl="0" algn="l">
              <a:spcBef>
                <a:spcPts val="360"/>
              </a:spcBef>
              <a:spcAft>
                <a:spcPts val="0"/>
              </a:spcAft>
              <a:buClr>
                <a:schemeClr val="dk1"/>
              </a:buClr>
              <a:buSzPts val="1800"/>
              <a:buFont typeface="Noto Sans Symbols"/>
              <a:buChar char="⮚"/>
            </a:pPr>
            <a:r>
              <a:rPr lang="et-EE" sz="1800"/>
              <a:t>Kontor teeb tehnilise kontrolli pärast taotlusvoorude sulgumist ja puuduste korral teeb järelpärimise, millele annab vastamise ajaks 3-5 tööpäeva.</a:t>
            </a:r>
            <a:endParaRPr/>
          </a:p>
          <a:p>
            <a:pPr indent="0" lvl="0" marL="0" rtl="0" algn="l">
              <a:spcBef>
                <a:spcPts val="360"/>
              </a:spcBef>
              <a:spcAft>
                <a:spcPts val="0"/>
              </a:spcAft>
              <a:buNone/>
            </a:pPr>
            <a:r>
              <a:t/>
            </a:r>
            <a:endParaRPr sz="1800"/>
          </a:p>
          <a:p>
            <a:pPr indent="-285750" lvl="0" marL="285750" rtl="0" algn="l">
              <a:spcBef>
                <a:spcPts val="360"/>
              </a:spcBef>
              <a:spcAft>
                <a:spcPts val="0"/>
              </a:spcAft>
              <a:buClr>
                <a:schemeClr val="dk1"/>
              </a:buClr>
              <a:buSzPts val="1800"/>
              <a:buFont typeface="Noto Sans Symbols"/>
              <a:buChar char="⮚"/>
            </a:pPr>
            <a:r>
              <a:rPr lang="et-EE" sz="1800"/>
              <a:t>Kõik projektiga seotud muudatused tuleb läbi viia e-PRIAs!</a:t>
            </a:r>
            <a:endParaRPr/>
          </a:p>
          <a:p>
            <a:pPr indent="-285750" lvl="0" marL="285750" rtl="0" algn="l">
              <a:spcBef>
                <a:spcPts val="360"/>
              </a:spcBef>
              <a:spcAft>
                <a:spcPts val="0"/>
              </a:spcAft>
              <a:buClr>
                <a:srgbClr val="FF0000"/>
              </a:buClr>
              <a:buSzPts val="1800"/>
              <a:buFont typeface="Noto Sans Symbols"/>
              <a:buChar char="⮚"/>
            </a:pPr>
            <a:r>
              <a:rPr lang="et-EE" sz="1800">
                <a:solidFill>
                  <a:srgbClr val="FF0000"/>
                </a:solidFill>
              </a:rPr>
              <a:t>Küsimused/tõrked seoses e-PRIAga: info@pria.ee</a:t>
            </a:r>
            <a:endParaRPr sz="1800"/>
          </a:p>
          <a:p>
            <a:pPr indent="-342900" lvl="0" marL="342900" rtl="0" algn="l">
              <a:spcBef>
                <a:spcPts val="64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ph type="title"/>
          </p:nvPr>
        </p:nvSpPr>
        <p:spPr>
          <a:xfrm>
            <a:off x="468312" y="333375"/>
            <a:ext cx="8675687" cy="7778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0" lang="et-EE" sz="2800"/>
              <a:t>FOOKUSES ON TULEMUSPÕHISUS</a:t>
            </a:r>
            <a:endParaRPr/>
          </a:p>
        </p:txBody>
      </p:sp>
      <p:sp>
        <p:nvSpPr>
          <p:cNvPr id="153" name="Google Shape;153;p7"/>
          <p:cNvSpPr txBox="1"/>
          <p:nvPr>
            <p:ph idx="1" type="body"/>
          </p:nvPr>
        </p:nvSpPr>
        <p:spPr>
          <a:xfrm>
            <a:off x="468312" y="980728"/>
            <a:ext cx="8229600" cy="45259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Taotlemisel tuleb täpselt läbi mõelda, millist tulemust soovitakse saavutada ja milles tulemus väljendub ehk kuidas seda mõõta.</a:t>
            </a:r>
            <a:endParaRPr/>
          </a:p>
          <a:p>
            <a:pPr indent="-342900" lvl="0" marL="342900" rtl="0" algn="l">
              <a:spcBef>
                <a:spcPts val="480"/>
              </a:spcBef>
              <a:spcAft>
                <a:spcPts val="0"/>
              </a:spcAft>
              <a:buClr>
                <a:schemeClr val="dk1"/>
              </a:buClr>
              <a:buSzPts val="2400"/>
              <a:buFont typeface="Noto Sans Symbols"/>
              <a:buChar char="⮚"/>
            </a:pPr>
            <a:r>
              <a:rPr lang="et-EE" sz="2400">
                <a:latin typeface="Times New Roman"/>
                <a:ea typeface="Times New Roman"/>
                <a:cs typeface="Times New Roman"/>
                <a:sym typeface="Times New Roman"/>
              </a:rPr>
              <a:t>Taotluses peab olema selgelt ja konkreetselt sõnastatud eesmärgi ja tulemuse kirjeldus ( kui etapiviisiline elluviimine siis iga etapp eraldi). Eesmärk tuleb sõnastada realistlikuna, et seda ka maksetaotluses tõendada! Tegevuse eesmärgi kirjeldus on otseselt seotud maksetaotluse etapiga!</a:t>
            </a:r>
            <a:endParaRPr/>
          </a:p>
          <a:p>
            <a:pPr indent="-342900" lvl="0" marL="342900" rtl="0" algn="l">
              <a:spcBef>
                <a:spcPts val="480"/>
              </a:spcBef>
              <a:spcAft>
                <a:spcPts val="0"/>
              </a:spcAft>
              <a:buNone/>
            </a:pPr>
            <a:r>
              <a:t/>
            </a:r>
            <a:endParaRPr sz="2400">
              <a:latin typeface="Times New Roman"/>
              <a:ea typeface="Times New Roman"/>
              <a:cs typeface="Times New Roman"/>
              <a:sym typeface="Times New Roman"/>
            </a:endParaRPr>
          </a:p>
          <a:p>
            <a:pPr indent="-342900" lvl="0" marL="342900" rtl="0" algn="l">
              <a:spcBef>
                <a:spcPts val="400"/>
              </a:spcBef>
              <a:spcAft>
                <a:spcPts val="0"/>
              </a:spcAft>
              <a:buNone/>
            </a:pPr>
            <a:r>
              <a:rPr i="1" lang="et-EE" sz="2000">
                <a:latin typeface="Times New Roman"/>
                <a:ea typeface="Times New Roman"/>
                <a:cs typeface="Times New Roman"/>
                <a:sym typeface="Times New Roman"/>
              </a:rPr>
              <a:t>NÄIDE: külamaja renoveerimise puhul energiatõhususe parandamine ja kohapealsete võimaluste suurendamine.</a:t>
            </a:r>
            <a:endParaRPr/>
          </a:p>
          <a:p>
            <a:pPr indent="-342900" lvl="0" marL="342900" rtl="0" algn="l">
              <a:spcBef>
                <a:spcPts val="480"/>
              </a:spcBef>
              <a:spcAft>
                <a:spcPts val="0"/>
              </a:spcAft>
              <a:buNone/>
            </a:pPr>
            <a:r>
              <a:rPr lang="et-EE" sz="2400">
                <a:latin typeface="Times New Roman"/>
                <a:ea typeface="Times New Roman"/>
                <a:cs typeface="Times New Roman"/>
                <a:sym typeface="Times New Roman"/>
              </a:rPr>
              <a:t>Seega on taotlemisel vaja eelkõige mõelda soovitud tulemusele, mitte ostetavatele asjadele.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8"/>
          <p:cNvSpPr txBox="1"/>
          <p:nvPr>
            <p:ph type="title"/>
          </p:nvPr>
        </p:nvSpPr>
        <p:spPr>
          <a:xfrm>
            <a:off x="251520" y="333375"/>
            <a:ext cx="8892480" cy="77787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0" lang="et-EE"/>
              <a:t>TEGEVUSTE ETAPPIDEKS JAGAMINE</a:t>
            </a:r>
            <a:endParaRPr/>
          </a:p>
        </p:txBody>
      </p:sp>
      <p:pic>
        <p:nvPicPr>
          <p:cNvPr id="159" name="Google Shape;159;p8"/>
          <p:cNvPicPr preferRelativeResize="0"/>
          <p:nvPr>
            <p:ph idx="1" type="body"/>
          </p:nvPr>
        </p:nvPicPr>
        <p:blipFill rotWithShape="1">
          <a:blip r:embed="rId3">
            <a:alphaModFix/>
          </a:blip>
          <a:srcRect b="0" l="0" r="0" t="8042"/>
          <a:stretch/>
        </p:blipFill>
        <p:spPr>
          <a:xfrm>
            <a:off x="582960" y="1141003"/>
            <a:ext cx="8229600" cy="1644772"/>
          </a:xfrm>
          <a:prstGeom prst="rect">
            <a:avLst/>
          </a:prstGeom>
          <a:noFill/>
          <a:ln>
            <a:noFill/>
          </a:ln>
        </p:spPr>
      </p:pic>
      <p:sp>
        <p:nvSpPr>
          <p:cNvPr id="160" name="Google Shape;160;p8"/>
          <p:cNvSpPr txBox="1"/>
          <p:nvPr/>
        </p:nvSpPr>
        <p:spPr>
          <a:xfrm>
            <a:off x="587893" y="2785775"/>
            <a:ext cx="81654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t-EE" sz="1800" u="none" cap="none" strike="noStrike">
                <a:solidFill>
                  <a:schemeClr val="dk1"/>
                </a:solidFill>
                <a:latin typeface="Arial"/>
                <a:ea typeface="Arial"/>
                <a:cs typeface="Arial"/>
                <a:sym typeface="Arial"/>
              </a:rPr>
              <a:t>Kui on soov jagada projekt etappideks ja plaanitakse esitada mitu maksetaotlust, peab igal etapil olema konkreetne eesmärk ning tulemus, mille saavutamist on võimalik tõendada.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t-EE" sz="1800">
                <a:solidFill>
                  <a:schemeClr val="dk1"/>
                </a:solidFill>
                <a:latin typeface="Arial"/>
                <a:ea typeface="Arial"/>
                <a:cs typeface="Arial"/>
                <a:sym typeface="Arial"/>
              </a:rPr>
              <a:t>Osaliselt tasutud kuludokumentide (ehk OTKA) alusel maksetaotluse esitamise võimalust enam ei ole! Toetus makstakse endiselt välja tagan</a:t>
            </a:r>
            <a:r>
              <a:rPr lang="et-EE" sz="1800">
                <a:solidFill>
                  <a:schemeClr val="dk1"/>
                </a:solidFill>
              </a:rPr>
              <a:t>t</a:t>
            </a:r>
            <a:r>
              <a:rPr lang="et-EE" sz="1800">
                <a:solidFill>
                  <a:schemeClr val="dk1"/>
                </a:solidFill>
                <a:latin typeface="Arial"/>
                <a:ea typeface="Arial"/>
                <a:cs typeface="Arial"/>
                <a:sym typeface="Arial"/>
              </a:rPr>
              <a:t>järele.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t-EE" sz="1800">
                <a:solidFill>
                  <a:schemeClr val="dk1"/>
                </a:solidFill>
                <a:latin typeface="Arial"/>
                <a:ea typeface="Arial"/>
                <a:cs typeface="Arial"/>
                <a:sym typeface="Arial"/>
              </a:rPr>
              <a:t>Maksetaotlusega ei esitata enam kuludokumente, projekti elluviimise tõendamine toimub fotode, aktide, kasutuslubade, reg lehtede jmt-ga</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type="title"/>
          </p:nvPr>
        </p:nvSpPr>
        <p:spPr>
          <a:xfrm>
            <a:off x="468298" y="134300"/>
            <a:ext cx="9651000" cy="504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i="0" lang="et-EE" sz="3200">
                <a:latin typeface="Trebuchet MS"/>
                <a:ea typeface="Trebuchet MS"/>
                <a:cs typeface="Trebuchet MS"/>
                <a:sym typeface="Trebuchet MS"/>
              </a:rPr>
              <a:t>KULUDE MÕISTLIKKUSE TÕENDAMISE VIISID</a:t>
            </a:r>
            <a:endParaRPr/>
          </a:p>
        </p:txBody>
      </p:sp>
      <p:sp>
        <p:nvSpPr>
          <p:cNvPr id="167" name="Google Shape;167;p9"/>
          <p:cNvSpPr txBox="1"/>
          <p:nvPr/>
        </p:nvSpPr>
        <p:spPr>
          <a:xfrm>
            <a:off x="694962" y="2132856"/>
            <a:ext cx="7725544" cy="4032448"/>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t/>
            </a:r>
            <a:endParaRPr b="0" i="0" sz="24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108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108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108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p:txBody>
      </p:sp>
      <p:sp>
        <p:nvSpPr>
          <p:cNvPr id="168" name="Google Shape;168;p9"/>
          <p:cNvSpPr txBox="1"/>
          <p:nvPr>
            <p:ph idx="1" type="body"/>
          </p:nvPr>
        </p:nvSpPr>
        <p:spPr>
          <a:xfrm>
            <a:off x="468300" y="795524"/>
            <a:ext cx="8229600" cy="5621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500"/>
              </a:spcBef>
              <a:spcAft>
                <a:spcPts val="0"/>
              </a:spcAft>
              <a:buSzPts val="1100"/>
              <a:buNone/>
            </a:pPr>
            <a:r>
              <a:rPr b="1" lang="et-EE" sz="1100">
                <a:latin typeface="Arial"/>
                <a:ea typeface="Arial"/>
                <a:cs typeface="Arial"/>
                <a:sym typeface="Arial"/>
              </a:rPr>
              <a:t>Toetuse taotlejalt oodatakse et kulude mõistlikust tõendamiseks vajalikud tegevused oleksid tehtud enne toetuse esitamist, sest toetlemisel tuleb juba esitada määruses nõutud tõendid kulude mõistlikkuse välja selgitamise kohta (eelkõige nõutud arv reeglitele vastavaid hinnapakkumisi) </a:t>
            </a:r>
            <a:r>
              <a:rPr lang="et-EE" sz="1100">
                <a:latin typeface="Arial"/>
                <a:ea typeface="Arial"/>
                <a:cs typeface="Arial"/>
                <a:sym typeface="Arial"/>
              </a:rPr>
              <a:t>PRIAL on õigus kahtluse korral ise täiendavalt uurida ja võtta lisapakkumisi kulude tõendamise hindamiseks.</a:t>
            </a:r>
            <a:endParaRPr sz="1600">
              <a:solidFill>
                <a:srgbClr val="202020"/>
              </a:solidFill>
              <a:highlight>
                <a:srgbClr val="FFFFFF"/>
              </a:highlight>
              <a:latin typeface="Times New Roman"/>
              <a:ea typeface="Times New Roman"/>
              <a:cs typeface="Times New Roman"/>
              <a:sym typeface="Times New Roman"/>
            </a:endParaRPr>
          </a:p>
          <a:p>
            <a:pPr indent="-342900" lvl="0" marL="342900" rtl="0" algn="l">
              <a:spcBef>
                <a:spcPts val="1500"/>
              </a:spcBef>
              <a:spcAft>
                <a:spcPts val="0"/>
              </a:spcAft>
              <a:buNone/>
            </a:pPr>
            <a:r>
              <a:rPr b="0" i="0" lang="et-EE" sz="1600">
                <a:solidFill>
                  <a:srgbClr val="202020"/>
                </a:solidFill>
                <a:highlight>
                  <a:srgbClr val="FFFFFF"/>
                </a:highlight>
                <a:latin typeface="Times New Roman"/>
                <a:ea typeface="Times New Roman"/>
                <a:cs typeface="Times New Roman"/>
                <a:sym typeface="Times New Roman"/>
              </a:rPr>
              <a:t>Projektitoetuse </a:t>
            </a:r>
            <a:r>
              <a:rPr i="0" lang="et-EE" sz="1600">
                <a:solidFill>
                  <a:srgbClr val="202020"/>
                </a:solidFill>
                <a:highlight>
                  <a:srgbClr val="FFFFFF"/>
                </a:highlight>
                <a:latin typeface="Times New Roman"/>
                <a:ea typeface="Times New Roman"/>
                <a:cs typeface="Times New Roman"/>
                <a:sym typeface="Times New Roman"/>
              </a:rPr>
              <a:t>taotleja </a:t>
            </a:r>
            <a:r>
              <a:rPr i="0" lang="et-EE" sz="1600">
                <a:solidFill>
                  <a:srgbClr val="FF0000"/>
                </a:solidFill>
                <a:highlight>
                  <a:srgbClr val="FFFFFF"/>
                </a:highlight>
                <a:latin typeface="Times New Roman"/>
                <a:ea typeface="Times New Roman"/>
                <a:cs typeface="Times New Roman"/>
                <a:sym typeface="Times New Roman"/>
              </a:rPr>
              <a:t>küsib üksteisest sõltumatute pakkujate </a:t>
            </a:r>
            <a:r>
              <a:rPr b="1" i="0" lang="et-EE" sz="1600">
                <a:solidFill>
                  <a:srgbClr val="FF0000"/>
                </a:solidFill>
                <a:highlight>
                  <a:srgbClr val="FFFFFF"/>
                </a:highlight>
                <a:latin typeface="Times New Roman"/>
                <a:ea typeface="Times New Roman"/>
                <a:cs typeface="Times New Roman"/>
                <a:sym typeface="Times New Roman"/>
              </a:rPr>
              <a:t>käest vähemalt kolm võrreldavat hinnapakkumust </a:t>
            </a:r>
            <a:r>
              <a:rPr i="0" lang="et-EE" sz="1600">
                <a:solidFill>
                  <a:srgbClr val="FF0000"/>
                </a:solidFill>
                <a:highlight>
                  <a:srgbClr val="FFFFFF"/>
                </a:highlight>
                <a:latin typeface="Times New Roman"/>
                <a:ea typeface="Times New Roman"/>
                <a:cs typeface="Times New Roman"/>
                <a:sym typeface="Times New Roman"/>
              </a:rPr>
              <a:t>kui tellitav töö, teenus või soetatav vara käibemaksuta maksumus </a:t>
            </a:r>
            <a:r>
              <a:rPr b="1" i="0" lang="et-EE" sz="1600">
                <a:solidFill>
                  <a:srgbClr val="FF0000"/>
                </a:solidFill>
                <a:highlight>
                  <a:srgbClr val="FFFFFF"/>
                </a:highlight>
                <a:latin typeface="Times New Roman"/>
                <a:ea typeface="Times New Roman"/>
                <a:cs typeface="Times New Roman"/>
                <a:sym typeface="Times New Roman"/>
              </a:rPr>
              <a:t>ületab 5000 eurot. </a:t>
            </a:r>
            <a:r>
              <a:rPr b="1" lang="et-EE" sz="1600">
                <a:solidFill>
                  <a:srgbClr val="FF0000"/>
                </a:solidFill>
                <a:highlight>
                  <a:srgbClr val="FFFFFF"/>
                </a:highlight>
                <a:latin typeface="Times New Roman"/>
                <a:ea typeface="Times New Roman"/>
                <a:cs typeface="Times New Roman"/>
                <a:sym typeface="Times New Roman"/>
              </a:rPr>
              <a:t>Alla</a:t>
            </a:r>
            <a:r>
              <a:rPr b="1" i="0" lang="et-EE" sz="1600">
                <a:solidFill>
                  <a:srgbClr val="FF0000"/>
                </a:solidFill>
                <a:highlight>
                  <a:srgbClr val="FFFFFF"/>
                </a:highlight>
                <a:latin typeface="Times New Roman"/>
                <a:ea typeface="Times New Roman"/>
                <a:cs typeface="Times New Roman"/>
                <a:sym typeface="Times New Roman"/>
              </a:rPr>
              <a:t> </a:t>
            </a:r>
            <a:r>
              <a:rPr b="1" lang="et-EE" sz="1600">
                <a:solidFill>
                  <a:srgbClr val="FF0000"/>
                </a:solidFill>
                <a:highlight>
                  <a:srgbClr val="FFFFFF"/>
                </a:highlight>
                <a:latin typeface="Times New Roman"/>
                <a:ea typeface="Times New Roman"/>
                <a:cs typeface="Times New Roman"/>
                <a:sym typeface="Times New Roman"/>
              </a:rPr>
              <a:t>5</a:t>
            </a:r>
            <a:r>
              <a:rPr b="1" i="0" lang="et-EE" sz="1600">
                <a:solidFill>
                  <a:srgbClr val="FF0000"/>
                </a:solidFill>
                <a:highlight>
                  <a:srgbClr val="FFFFFF"/>
                </a:highlight>
                <a:latin typeface="Times New Roman"/>
                <a:ea typeface="Times New Roman"/>
                <a:cs typeface="Times New Roman"/>
                <a:sym typeface="Times New Roman"/>
              </a:rPr>
              <a:t>000 euro vähemalt ühe kulude </a:t>
            </a:r>
            <a:r>
              <a:rPr i="0" lang="et-EE" sz="1600">
                <a:solidFill>
                  <a:srgbClr val="FF0000"/>
                </a:solidFill>
                <a:highlight>
                  <a:srgbClr val="FFFFFF"/>
                </a:highlight>
                <a:latin typeface="Times New Roman"/>
                <a:ea typeface="Times New Roman"/>
                <a:cs typeface="Times New Roman"/>
                <a:sym typeface="Times New Roman"/>
              </a:rPr>
              <a:t>mõistlikkust tõendava dokumendi.(hinnapakkumine, kuvatõmmis)</a:t>
            </a:r>
            <a:endParaRPr/>
          </a:p>
          <a:p>
            <a:pPr indent="-342900" lvl="0" marL="342900" rtl="0" algn="l">
              <a:spcBef>
                <a:spcPts val="280"/>
              </a:spcBef>
              <a:spcAft>
                <a:spcPts val="0"/>
              </a:spcAft>
              <a:buNone/>
            </a:pPr>
            <a:r>
              <a:rPr b="0" i="0" lang="et-EE" sz="1400">
                <a:solidFill>
                  <a:srgbClr val="202020"/>
                </a:solidFill>
                <a:highlight>
                  <a:srgbClr val="FFFFFF"/>
                </a:highlight>
                <a:latin typeface="Times New Roman"/>
                <a:ea typeface="Times New Roman"/>
                <a:cs typeface="Times New Roman"/>
                <a:sym typeface="Times New Roman"/>
              </a:rPr>
              <a:t>  (4) </a:t>
            </a:r>
            <a:r>
              <a:rPr b="1" i="0" lang="et-EE" sz="1400">
                <a:solidFill>
                  <a:srgbClr val="202020"/>
                </a:solidFill>
                <a:highlight>
                  <a:srgbClr val="FFFFFF"/>
                </a:highlight>
                <a:latin typeface="Times New Roman"/>
                <a:ea typeface="Times New Roman"/>
                <a:cs typeface="Times New Roman"/>
                <a:sym typeface="Times New Roman"/>
              </a:rPr>
              <a:t>Hinnapakkumus peab sisaldama</a:t>
            </a:r>
            <a:r>
              <a:rPr b="0" i="0" lang="et-EE" sz="1400">
                <a:solidFill>
                  <a:srgbClr val="202020"/>
                </a:solidFill>
                <a:highlight>
                  <a:srgbClr val="FFFFFF"/>
                </a:highlight>
                <a:latin typeface="Times New Roman"/>
                <a:ea typeface="Times New Roman"/>
                <a:cs typeface="Times New Roman"/>
                <a:sym typeface="Times New Roman"/>
              </a:rPr>
              <a:t> projektitoetuse taotleja nime, hinnapakkuja nime, registrikoodi ja kontaktandmeid, hinnapakkumuse väljastamise kuupäeva ning töö, teenuse või vara üksikasjalikku kirjeldust ning käibemaksuta ja käibemaksuga maksumust ning vajaduse korral tehniliste tingimuste loetelu, mis osutab tehnilisele spetsifikatsioonile. </a:t>
            </a:r>
            <a:r>
              <a:rPr b="1" lang="et-EE" sz="1400">
                <a:latin typeface="Times New Roman"/>
                <a:ea typeface="Times New Roman"/>
                <a:cs typeface="Times New Roman"/>
                <a:sym typeface="Times New Roman"/>
              </a:rPr>
              <a:t>§ 26 lg 4 . </a:t>
            </a:r>
            <a:endParaRPr b="0" i="0" sz="1400">
              <a:solidFill>
                <a:srgbClr val="202020"/>
              </a:solidFill>
              <a:highlight>
                <a:srgbClr val="FFFFFF"/>
              </a:highlight>
              <a:latin typeface="Times New Roman"/>
              <a:ea typeface="Times New Roman"/>
              <a:cs typeface="Times New Roman"/>
              <a:sym typeface="Times New Roman"/>
            </a:endParaRPr>
          </a:p>
          <a:p>
            <a:pPr indent="-342900" lvl="0" marL="342900" rtl="0" algn="l">
              <a:spcBef>
                <a:spcPts val="280"/>
              </a:spcBef>
              <a:spcAft>
                <a:spcPts val="0"/>
              </a:spcAft>
              <a:buNone/>
            </a:pPr>
            <a:r>
              <a:rPr b="0" i="0" lang="et-EE" sz="1400" u="none" strike="noStrike">
                <a:solidFill>
                  <a:srgbClr val="0061AA"/>
                </a:solidFill>
                <a:highlight>
                  <a:srgbClr val="FFFFFF"/>
                </a:highlight>
                <a:latin typeface="Times New Roman"/>
                <a:ea typeface="Times New Roman"/>
                <a:cs typeface="Times New Roman"/>
                <a:sym typeface="Times New Roman"/>
              </a:rPr>
              <a:t>  </a:t>
            </a:r>
            <a:r>
              <a:rPr b="0" i="0" lang="et-EE" sz="1400">
                <a:solidFill>
                  <a:srgbClr val="202020"/>
                </a:solidFill>
                <a:highlight>
                  <a:srgbClr val="FFFFFF"/>
                </a:highlight>
                <a:latin typeface="Times New Roman"/>
                <a:ea typeface="Times New Roman"/>
                <a:cs typeface="Times New Roman"/>
                <a:sym typeface="Times New Roman"/>
              </a:rPr>
              <a:t>(5) </a:t>
            </a:r>
            <a:r>
              <a:rPr b="1" i="0" lang="et-EE" sz="1400">
                <a:solidFill>
                  <a:srgbClr val="202020"/>
                </a:solidFill>
                <a:highlight>
                  <a:srgbClr val="FFFFFF"/>
                </a:highlight>
                <a:latin typeface="Times New Roman"/>
                <a:ea typeface="Times New Roman"/>
                <a:cs typeface="Times New Roman"/>
                <a:sym typeface="Times New Roman"/>
              </a:rPr>
              <a:t>Ehitustööde puhul sisaldab hinnapakkumus lisaks lõikes 4 nimetatud andmetele ehitise kohta järgmiseid andmeid:</a:t>
            </a:r>
            <a:br>
              <a:rPr b="1" i="0" lang="et-EE" sz="1400">
                <a:solidFill>
                  <a:srgbClr val="202020"/>
                </a:solidFill>
                <a:highlight>
                  <a:srgbClr val="FFFFFF"/>
                </a:highlight>
                <a:latin typeface="Times New Roman"/>
                <a:ea typeface="Times New Roman"/>
                <a:cs typeface="Times New Roman"/>
                <a:sym typeface="Times New Roman"/>
              </a:rPr>
            </a:br>
            <a:r>
              <a:rPr b="0" i="0" lang="et-EE" sz="1400">
                <a:solidFill>
                  <a:srgbClr val="202020"/>
                </a:solidFill>
                <a:highlight>
                  <a:srgbClr val="FFFFFF"/>
                </a:highlight>
                <a:latin typeface="Times New Roman"/>
                <a:ea typeface="Times New Roman"/>
                <a:cs typeface="Times New Roman"/>
                <a:sym typeface="Times New Roman"/>
              </a:rPr>
              <a:t>1) ehitise nimetus; </a:t>
            </a:r>
            <a:r>
              <a:rPr b="0" i="0" lang="et-EE" sz="1400" u="none" strike="noStrike">
                <a:solidFill>
                  <a:srgbClr val="0061AA"/>
                </a:solidFill>
                <a:highlight>
                  <a:srgbClr val="FFFFFF"/>
                </a:highlight>
                <a:latin typeface="Times New Roman"/>
                <a:ea typeface="Times New Roman"/>
                <a:cs typeface="Times New Roman"/>
                <a:sym typeface="Times New Roman"/>
              </a:rPr>
              <a:t>  </a:t>
            </a:r>
            <a:r>
              <a:rPr b="0" i="0" lang="et-EE" sz="1400">
                <a:solidFill>
                  <a:srgbClr val="202020"/>
                </a:solidFill>
                <a:highlight>
                  <a:srgbClr val="FFFFFF"/>
                </a:highlight>
                <a:latin typeface="Times New Roman"/>
                <a:ea typeface="Times New Roman"/>
                <a:cs typeface="Times New Roman"/>
                <a:sym typeface="Times New Roman"/>
              </a:rPr>
              <a:t>2) ehitise ehitisregistri kood; </a:t>
            </a:r>
            <a:r>
              <a:rPr b="0" i="0" lang="et-EE" sz="1400" u="none" strike="noStrike">
                <a:solidFill>
                  <a:srgbClr val="0061AA"/>
                </a:solidFill>
                <a:highlight>
                  <a:srgbClr val="FFFFFF"/>
                </a:highlight>
                <a:latin typeface="Times New Roman"/>
                <a:ea typeface="Times New Roman"/>
                <a:cs typeface="Times New Roman"/>
                <a:sym typeface="Times New Roman"/>
              </a:rPr>
              <a:t>  </a:t>
            </a:r>
            <a:r>
              <a:rPr b="0" i="0" lang="et-EE" sz="1400">
                <a:solidFill>
                  <a:srgbClr val="202020"/>
                </a:solidFill>
                <a:highlight>
                  <a:srgbClr val="FFFFFF"/>
                </a:highlight>
                <a:latin typeface="Times New Roman"/>
                <a:ea typeface="Times New Roman"/>
                <a:cs typeface="Times New Roman"/>
                <a:sym typeface="Times New Roman"/>
              </a:rPr>
              <a:t>3) selle katastriüksuse katastritunnus, millel ehitis paikneb või millele kavandatakse ehitis ehitada; </a:t>
            </a:r>
            <a:r>
              <a:rPr b="0" i="0" lang="et-EE" sz="1400" u="none" strike="noStrike">
                <a:solidFill>
                  <a:srgbClr val="0061AA"/>
                </a:solidFill>
                <a:highlight>
                  <a:srgbClr val="FFFFFF"/>
                </a:highlight>
                <a:latin typeface="Times New Roman"/>
                <a:ea typeface="Times New Roman"/>
                <a:cs typeface="Times New Roman"/>
                <a:sym typeface="Times New Roman"/>
              </a:rPr>
              <a:t>  </a:t>
            </a:r>
            <a:r>
              <a:rPr b="0" i="0" lang="et-EE" sz="1400">
                <a:solidFill>
                  <a:srgbClr val="202020"/>
                </a:solidFill>
                <a:highlight>
                  <a:srgbClr val="FFFFFF"/>
                </a:highlight>
                <a:latin typeface="Times New Roman"/>
                <a:ea typeface="Times New Roman"/>
                <a:cs typeface="Times New Roman"/>
                <a:sym typeface="Times New Roman"/>
              </a:rPr>
              <a:t>4) ehitise üldkulud ja vastava kululiigi olemasolu korral ehitise või välisrajatise kulu, aluse- ja vundamendikulu, kandetarindite kulu, fassaadielementide kulu, katusekulu, ruumitarindite kulu, pinnakatte kulu, tehnosüsteemi kulu, ehitusplatsi korralduskulu ja ehitusplatsi üldkulu; 5) </a:t>
            </a:r>
            <a:r>
              <a:rPr b="0" i="0" lang="et-EE" sz="1400" strike="sngStrike">
                <a:solidFill>
                  <a:srgbClr val="202020"/>
                </a:solidFill>
                <a:highlight>
                  <a:srgbClr val="FFFFFF"/>
                </a:highlight>
                <a:latin typeface="Times New Roman"/>
                <a:ea typeface="Times New Roman"/>
                <a:cs typeface="Times New Roman"/>
                <a:sym typeface="Times New Roman"/>
              </a:rPr>
              <a:t>hinnapakkuja majandustegevuse registreerimise number</a:t>
            </a:r>
            <a:r>
              <a:rPr b="0" i="0" lang="et-EE" sz="1400">
                <a:solidFill>
                  <a:srgbClr val="202020"/>
                </a:solidFill>
                <a:highlight>
                  <a:srgbClr val="FFFFFF"/>
                </a:highlight>
                <a:latin typeface="Times New Roman"/>
                <a:ea typeface="Times New Roman"/>
                <a:cs typeface="Times New Roman"/>
                <a:sym typeface="Times New Roman"/>
              </a:rPr>
              <a:t>. </a:t>
            </a:r>
            <a:r>
              <a:rPr b="1" i="0" lang="et-EE" sz="1400">
                <a:solidFill>
                  <a:srgbClr val="202020"/>
                </a:solidFill>
                <a:highlight>
                  <a:srgbClr val="FFFFFF"/>
                </a:highlight>
                <a:latin typeface="Times New Roman"/>
                <a:ea typeface="Times New Roman"/>
                <a:cs typeface="Times New Roman"/>
                <a:sym typeface="Times New Roman"/>
              </a:rPr>
              <a:t>§ 26 lg 5  </a:t>
            </a:r>
            <a:endParaRPr/>
          </a:p>
          <a:p>
            <a:pPr indent="-342900" lvl="0" marL="342900" rtl="0" algn="l">
              <a:spcBef>
                <a:spcPts val="280"/>
              </a:spcBef>
              <a:spcAft>
                <a:spcPts val="0"/>
              </a:spcAft>
              <a:buNone/>
            </a:pPr>
            <a:r>
              <a:t/>
            </a:r>
            <a:endParaRPr b="0" i="0" sz="1400">
              <a:solidFill>
                <a:srgbClr val="202020"/>
              </a:solidFill>
              <a:highlight>
                <a:srgbClr val="FFFFFF"/>
              </a:highlight>
              <a:latin typeface="Times New Roman"/>
              <a:ea typeface="Times New Roman"/>
              <a:cs typeface="Times New Roman"/>
              <a:sym typeface="Times New Roman"/>
            </a:endParaRPr>
          </a:p>
          <a:p>
            <a:pPr indent="-342900" lvl="0" marL="342900" rtl="0" algn="l">
              <a:spcBef>
                <a:spcPts val="320"/>
              </a:spcBef>
              <a:spcAft>
                <a:spcPts val="0"/>
              </a:spcAft>
              <a:buNone/>
            </a:pPr>
            <a:r>
              <a:rPr lang="et-EE" sz="1600">
                <a:solidFill>
                  <a:srgbClr val="202020"/>
                </a:solidFill>
                <a:highlight>
                  <a:srgbClr val="FFFFFF"/>
                </a:highlight>
                <a:latin typeface="Times New Roman"/>
                <a:ea typeface="Times New Roman"/>
                <a:cs typeface="Times New Roman"/>
                <a:sym typeface="Times New Roman"/>
              </a:rPr>
              <a:t>       </a:t>
            </a:r>
            <a:r>
              <a:rPr b="1" i="0" lang="et-EE" sz="1600">
                <a:solidFill>
                  <a:srgbClr val="FF0000"/>
                </a:solidFill>
                <a:highlight>
                  <a:srgbClr val="FFFFFF"/>
                </a:highlight>
                <a:latin typeface="Times New Roman"/>
                <a:ea typeface="Times New Roman"/>
                <a:cs typeface="Times New Roman"/>
                <a:sym typeface="Times New Roman"/>
              </a:rPr>
              <a:t>Projektitoetuse taotleja ei või küsida hinnapakkumust endaga ega omavahel seotud isikutelt tulumaksuseaduse § 8 lõike 1 tähenduses!</a:t>
            </a:r>
            <a:endParaRPr/>
          </a:p>
          <a:p>
            <a:pPr indent="-342900" lvl="0" marL="342900" rtl="0" algn="l">
              <a:spcBef>
                <a:spcPts val="400"/>
              </a:spcBef>
              <a:spcAft>
                <a:spcPts val="0"/>
              </a:spcAft>
              <a:buNone/>
            </a:pPr>
            <a:r>
              <a:t/>
            </a:r>
            <a:endParaRPr sz="20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d2f6d897bc_1_0"/>
          <p:cNvSpPr txBox="1"/>
          <p:nvPr>
            <p:ph type="title"/>
          </p:nvPr>
        </p:nvSpPr>
        <p:spPr>
          <a:xfrm>
            <a:off x="468325" y="333375"/>
            <a:ext cx="8675700" cy="777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t-EE"/>
              <a:t>Kuvatõmmis</a:t>
            </a:r>
            <a:endParaRPr/>
          </a:p>
        </p:txBody>
      </p:sp>
      <p:sp>
        <p:nvSpPr>
          <p:cNvPr id="175" name="Google Shape;175;g2d2f6d897bc_1_0"/>
          <p:cNvSpPr txBox="1"/>
          <p:nvPr>
            <p:ph idx="1" type="body"/>
          </p:nvPr>
        </p:nvSpPr>
        <p:spPr>
          <a:xfrm>
            <a:off x="468313" y="1268413"/>
            <a:ext cx="8229600" cy="45261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t-EE" sz="1500">
                <a:latin typeface="Comic Sans MS"/>
                <a:ea typeface="Comic Sans MS"/>
                <a:cs typeface="Comic Sans MS"/>
                <a:sym typeface="Comic Sans MS"/>
              </a:rPr>
              <a:t>Määruse § 26 lg 4 võib hinnapakkumuseks olla nt veebipoe väljatrükk (pdf failina), kuvatõmmis töö, teenuse või kauba müüja veebilehelt vm. dokument, mis sisaldab vähemalt hinnapakkuja nime ja kontaktandmeid, hinnapakkumuse väljastamise kuupäeva ning töö, teenuse või vara üksikasjalikku kirjeldust ning käibemaksuga maksumust ning vajaduse korral tehniliste tingimuste loetelu, mis osutab tehnilisele spetsifikatsioonile. Selline dok. ei pea sisaldama taotleja nime, hinnapakkuja registrikoodi ja töö, teenuse või vara käibemaksuta maksumust. </a:t>
            </a:r>
            <a:r>
              <a:rPr lang="et-EE" sz="1500" u="sng">
                <a:latin typeface="Comic Sans MS"/>
                <a:ea typeface="Comic Sans MS"/>
                <a:cs typeface="Comic Sans MS"/>
                <a:sym typeface="Comic Sans MS"/>
              </a:rPr>
              <a:t>Veebipoe väljatrüki või ekraani kuvatõmmise puhul on aktsepteeritav, kui kontaktandmete osas selgub vähemalt veebilehekülje aadress, kust hinda on uuritud ning väljatrükk/tõmmis pärineb.</a:t>
            </a:r>
            <a:r>
              <a:rPr lang="et-EE" sz="1500">
                <a:latin typeface="Comic Sans MS"/>
                <a:ea typeface="Comic Sans MS"/>
                <a:cs typeface="Comic Sans MS"/>
                <a:sym typeface="Comic Sans MS"/>
              </a:rPr>
              <a:t> Ei saa eeldada, et alati selgub hinnapakkuja aadress või telefoninumber. Kuvatõmmiseid saab teha veebipoe erinevatelt lehekülgedelt ja need siis ühte faili kokku koondada. Hinnapakkuja nime puhul tuleks jälgida, et dokumendist oleks leitav ka ettevõtja nimi. Hinnapakkumuse väljastamise kuupäevaks jääb dokumendi printimise või allalaadimise kuupäev. Rahvusvahelistelt veebilehtedelt tellides on soovitatav teave käibemaksu kohta selgitada toetuse taotluse lisateabena. </a:t>
            </a:r>
            <a:endParaRPr sz="1500">
              <a:latin typeface="Comic Sans MS"/>
              <a:ea typeface="Comic Sans MS"/>
              <a:cs typeface="Comic Sans MS"/>
              <a:sym typeface="Comic Sans MS"/>
            </a:endParaRPr>
          </a:p>
          <a:p>
            <a:pPr indent="0" lvl="0" marL="0" rtl="0" algn="l">
              <a:spcBef>
                <a:spcPts val="12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Vaikekujundus">
  <a:themeElements>
    <a:clrScheme name="Vaikekujund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i kujundu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2011-03-21T03:37:35Z</dcterms:created>
  <dc:creator>Rooa-Alliku Vald</dc:creator>
</cp:coreProperties>
</file>